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62" r:id="rId5"/>
    <p:sldId id="264" r:id="rId6"/>
    <p:sldId id="265" r:id="rId7"/>
    <p:sldId id="266" r:id="rId8"/>
    <p:sldId id="260" r:id="rId9"/>
    <p:sldId id="256" r:id="rId10"/>
    <p:sldId id="257" r:id="rId11"/>
    <p:sldId id="258" r:id="rId12"/>
    <p:sldId id="259" r:id="rId13"/>
    <p:sldId id="270" r:id="rId14"/>
    <p:sldId id="273" r:id="rId15"/>
    <p:sldId id="268" r:id="rId1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8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E4E22F-B723-48D9-A257-FD68AB48CE7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423233F7-2AAD-4625-8518-2F9811F57F00}">
      <dgm:prSet phldrT="[Tekst]"/>
      <dgm:spPr/>
      <dgm:t>
        <a:bodyPr/>
        <a:lstStyle/>
        <a:p>
          <a:r>
            <a:rPr lang="da-DK" dirty="0"/>
            <a:t>Fælles kommunal styregruppe</a:t>
          </a:r>
        </a:p>
      </dgm:t>
    </dgm:pt>
    <dgm:pt modelId="{39503BB7-3BB8-48D8-BED9-0B87D6BCCCC8}" type="parTrans" cxnId="{5783FCE0-CDC4-47A6-A454-F36B2797089C}">
      <dgm:prSet/>
      <dgm:spPr/>
      <dgm:t>
        <a:bodyPr/>
        <a:lstStyle/>
        <a:p>
          <a:endParaRPr lang="da-DK"/>
        </a:p>
      </dgm:t>
    </dgm:pt>
    <dgm:pt modelId="{1C60F84F-E330-4BFF-9244-675D6AF71CA2}" type="sibTrans" cxnId="{5783FCE0-CDC4-47A6-A454-F36B2797089C}">
      <dgm:prSet/>
      <dgm:spPr/>
      <dgm:t>
        <a:bodyPr/>
        <a:lstStyle/>
        <a:p>
          <a:endParaRPr lang="da-DK"/>
        </a:p>
      </dgm:t>
    </dgm:pt>
    <dgm:pt modelId="{32366958-56BD-4936-97B3-2F1B86FCE13B}" type="asst">
      <dgm:prSet phldrT="[Tekst]"/>
      <dgm:spPr/>
      <dgm:t>
        <a:bodyPr/>
        <a:lstStyle/>
        <a:p>
          <a:r>
            <a:rPr lang="da-DK" dirty="0"/>
            <a:t>Færgesekretariatet</a:t>
          </a:r>
        </a:p>
        <a:p>
          <a:r>
            <a:rPr lang="da-DK" dirty="0"/>
            <a:t>Interne rådgivere</a:t>
          </a:r>
        </a:p>
      </dgm:t>
    </dgm:pt>
    <dgm:pt modelId="{1E07D7D3-D2D1-41F4-A06E-DCF0526E2D29}" type="parTrans" cxnId="{E3431587-4BF3-402F-BCFF-EEA39EAD1BB8}">
      <dgm:prSet/>
      <dgm:spPr/>
      <dgm:t>
        <a:bodyPr/>
        <a:lstStyle/>
        <a:p>
          <a:endParaRPr lang="da-DK"/>
        </a:p>
      </dgm:t>
    </dgm:pt>
    <dgm:pt modelId="{C3BAE8D1-8D14-48EB-ABE2-012DC0771C4E}" type="sibTrans" cxnId="{E3431587-4BF3-402F-BCFF-EEA39EAD1BB8}">
      <dgm:prSet/>
      <dgm:spPr/>
      <dgm:t>
        <a:bodyPr/>
        <a:lstStyle/>
        <a:p>
          <a:endParaRPr lang="da-DK"/>
        </a:p>
      </dgm:t>
    </dgm:pt>
    <dgm:pt modelId="{8878E2F2-E008-41E6-B505-2B3BEEEC5E58}">
      <dgm:prSet phldrT="[Tekst]"/>
      <dgm:spPr/>
      <dgm:t>
        <a:bodyPr/>
        <a:lstStyle/>
        <a:p>
          <a:r>
            <a:rPr lang="da-DK" dirty="0"/>
            <a:t>Aalborg Kommune </a:t>
          </a:r>
        </a:p>
      </dgm:t>
    </dgm:pt>
    <dgm:pt modelId="{AE32F745-82B5-4C70-8901-3F6EAD951DFD}" type="parTrans" cxnId="{2E1EA8D4-912A-4626-863C-559E25512DB4}">
      <dgm:prSet/>
      <dgm:spPr/>
      <dgm:t>
        <a:bodyPr/>
        <a:lstStyle/>
        <a:p>
          <a:endParaRPr lang="da-DK"/>
        </a:p>
      </dgm:t>
    </dgm:pt>
    <dgm:pt modelId="{489ADB0B-CD30-4269-B0FB-03F09549589F}" type="sibTrans" cxnId="{2E1EA8D4-912A-4626-863C-559E25512DB4}">
      <dgm:prSet/>
      <dgm:spPr/>
      <dgm:t>
        <a:bodyPr/>
        <a:lstStyle/>
        <a:p>
          <a:endParaRPr lang="da-DK"/>
        </a:p>
      </dgm:t>
    </dgm:pt>
    <dgm:pt modelId="{B23D66E4-6C02-4B6D-8B59-ECB37DE9E41F}">
      <dgm:prSet phldrT="[Tekst]"/>
      <dgm:spPr/>
      <dgm:t>
        <a:bodyPr/>
        <a:lstStyle/>
        <a:p>
          <a:r>
            <a:rPr lang="da-DK" dirty="0"/>
            <a:t>Svendborg Kommune</a:t>
          </a:r>
        </a:p>
      </dgm:t>
    </dgm:pt>
    <dgm:pt modelId="{BF5C497A-0CAA-4DD9-A601-BA9C99C6E1FB}" type="parTrans" cxnId="{9442BBDB-87B4-484D-B624-8A33D3BC4D08}">
      <dgm:prSet/>
      <dgm:spPr/>
      <dgm:t>
        <a:bodyPr/>
        <a:lstStyle/>
        <a:p>
          <a:endParaRPr lang="da-DK"/>
        </a:p>
      </dgm:t>
    </dgm:pt>
    <dgm:pt modelId="{86C48C66-AFD2-48E2-A089-5853C6C5869A}" type="sibTrans" cxnId="{9442BBDB-87B4-484D-B624-8A33D3BC4D08}">
      <dgm:prSet/>
      <dgm:spPr/>
      <dgm:t>
        <a:bodyPr/>
        <a:lstStyle/>
        <a:p>
          <a:endParaRPr lang="da-DK"/>
        </a:p>
      </dgm:t>
    </dgm:pt>
    <dgm:pt modelId="{EAAF5FFF-4946-42C1-83EA-34F95FA499FE}">
      <dgm:prSet phldrT="[Tekst]"/>
      <dgm:spPr/>
      <dgm:t>
        <a:bodyPr/>
        <a:lstStyle/>
        <a:p>
          <a:r>
            <a:rPr lang="da-DK" dirty="0"/>
            <a:t>Slagelse Kommune</a:t>
          </a:r>
        </a:p>
      </dgm:t>
    </dgm:pt>
    <dgm:pt modelId="{E154F008-DBDD-4C4A-B88D-C0143FAD9604}" type="parTrans" cxnId="{0AF62517-FA20-4878-B29F-5C4E479A98E1}">
      <dgm:prSet/>
      <dgm:spPr/>
      <dgm:t>
        <a:bodyPr/>
        <a:lstStyle/>
        <a:p>
          <a:endParaRPr lang="da-DK"/>
        </a:p>
      </dgm:t>
    </dgm:pt>
    <dgm:pt modelId="{EFB76804-BC19-4EE9-86F3-64ACE928F1B7}" type="sibTrans" cxnId="{0AF62517-FA20-4878-B29F-5C4E479A98E1}">
      <dgm:prSet/>
      <dgm:spPr/>
      <dgm:t>
        <a:bodyPr/>
        <a:lstStyle/>
        <a:p>
          <a:endParaRPr lang="da-DK"/>
        </a:p>
      </dgm:t>
    </dgm:pt>
    <dgm:pt modelId="{569564E7-6EFE-4D22-89EA-2C036D4599E2}">
      <dgm:prSet phldrT="[Tekst]"/>
      <dgm:spPr/>
      <dgm:t>
        <a:bodyPr/>
        <a:lstStyle/>
        <a:p>
          <a:r>
            <a:rPr lang="da-DK" dirty="0"/>
            <a:t>Odder Kommune</a:t>
          </a:r>
        </a:p>
      </dgm:t>
    </dgm:pt>
    <dgm:pt modelId="{8EB1CEFD-A0CB-495C-AC9F-00A073658ECA}" type="parTrans" cxnId="{AC47A06C-C55A-4955-8171-7DA1552FD406}">
      <dgm:prSet/>
      <dgm:spPr/>
      <dgm:t>
        <a:bodyPr/>
        <a:lstStyle/>
        <a:p>
          <a:endParaRPr lang="da-DK"/>
        </a:p>
      </dgm:t>
    </dgm:pt>
    <dgm:pt modelId="{2855AEAC-ACBE-4B30-9824-663E4F422721}" type="sibTrans" cxnId="{AC47A06C-C55A-4955-8171-7DA1552FD406}">
      <dgm:prSet/>
      <dgm:spPr/>
      <dgm:t>
        <a:bodyPr/>
        <a:lstStyle/>
        <a:p>
          <a:endParaRPr lang="da-DK"/>
        </a:p>
      </dgm:t>
    </dgm:pt>
    <dgm:pt modelId="{43F9ED6D-A4FA-4752-9BB1-466FC579CC88}">
      <dgm:prSet phldrT="[Tekst]"/>
      <dgm:spPr/>
      <dgm:t>
        <a:bodyPr/>
        <a:lstStyle/>
        <a:p>
          <a:r>
            <a:rPr lang="da-DK" dirty="0"/>
            <a:t>Faaborg-Midtfyn Kommune </a:t>
          </a:r>
        </a:p>
      </dgm:t>
    </dgm:pt>
    <dgm:pt modelId="{794EBEC7-6737-49DF-9A92-70FE22EE6C1A}" type="parTrans" cxnId="{EEEE0E54-7D4B-4028-A3B3-9283DDA7A930}">
      <dgm:prSet/>
      <dgm:spPr/>
      <dgm:t>
        <a:bodyPr/>
        <a:lstStyle/>
        <a:p>
          <a:endParaRPr lang="da-DK"/>
        </a:p>
      </dgm:t>
    </dgm:pt>
    <dgm:pt modelId="{89BD30B1-A5CA-4204-8176-6B4BF9BD3408}" type="sibTrans" cxnId="{EEEE0E54-7D4B-4028-A3B3-9283DDA7A930}">
      <dgm:prSet/>
      <dgm:spPr/>
      <dgm:t>
        <a:bodyPr/>
        <a:lstStyle/>
        <a:p>
          <a:endParaRPr lang="da-DK"/>
        </a:p>
      </dgm:t>
    </dgm:pt>
    <dgm:pt modelId="{BF18BD19-D7BE-4AE2-85D6-30EFBCFAEBEF}" type="asst">
      <dgm:prSet phldrT="[Tekst]"/>
      <dgm:spPr/>
      <dgm:t>
        <a:bodyPr/>
        <a:lstStyle/>
        <a:p>
          <a:r>
            <a:rPr lang="da-DK" dirty="0"/>
            <a:t>DSF</a:t>
          </a:r>
        </a:p>
      </dgm:t>
    </dgm:pt>
    <dgm:pt modelId="{FA876338-2F3A-4698-A71B-058942FC5B01}" type="parTrans" cxnId="{BF4C55E2-06F9-460F-BF27-3F1523685198}">
      <dgm:prSet/>
      <dgm:spPr/>
      <dgm:t>
        <a:bodyPr/>
        <a:lstStyle/>
        <a:p>
          <a:endParaRPr lang="da-DK"/>
        </a:p>
      </dgm:t>
    </dgm:pt>
    <dgm:pt modelId="{663ED8DF-0572-4FE3-8922-023992A7B74A}" type="sibTrans" cxnId="{BF4C55E2-06F9-460F-BF27-3F1523685198}">
      <dgm:prSet/>
      <dgm:spPr/>
      <dgm:t>
        <a:bodyPr/>
        <a:lstStyle/>
        <a:p>
          <a:endParaRPr lang="da-DK"/>
        </a:p>
      </dgm:t>
    </dgm:pt>
    <dgm:pt modelId="{518F6FE0-0BA6-4C2B-B82A-D4905572B549}" type="pres">
      <dgm:prSet presAssocID="{DAE4E22F-B723-48D9-A257-FD68AB48CE7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BB07C41-0DF7-4E7E-B66E-DC56C3AD9368}" type="pres">
      <dgm:prSet presAssocID="{423233F7-2AAD-4625-8518-2F9811F57F00}" presName="hierRoot1" presStyleCnt="0">
        <dgm:presLayoutVars>
          <dgm:hierBranch val="init"/>
        </dgm:presLayoutVars>
      </dgm:prSet>
      <dgm:spPr/>
    </dgm:pt>
    <dgm:pt modelId="{80E25762-61F1-463B-BAFE-F49C1F4DE0C9}" type="pres">
      <dgm:prSet presAssocID="{423233F7-2AAD-4625-8518-2F9811F57F00}" presName="rootComposite1" presStyleCnt="0"/>
      <dgm:spPr/>
    </dgm:pt>
    <dgm:pt modelId="{F71892AC-96B1-495B-97C2-A7D9B515E316}" type="pres">
      <dgm:prSet presAssocID="{423233F7-2AAD-4625-8518-2F9811F57F00}" presName="rootText1" presStyleLbl="node0" presStyleIdx="0" presStyleCnt="1">
        <dgm:presLayoutVars>
          <dgm:chPref val="3"/>
        </dgm:presLayoutVars>
      </dgm:prSet>
      <dgm:spPr/>
    </dgm:pt>
    <dgm:pt modelId="{A75E2D72-5DA8-4165-9490-3BDE980FB592}" type="pres">
      <dgm:prSet presAssocID="{423233F7-2AAD-4625-8518-2F9811F57F00}" presName="rootConnector1" presStyleLbl="node1" presStyleIdx="0" presStyleCnt="0"/>
      <dgm:spPr/>
    </dgm:pt>
    <dgm:pt modelId="{B306BCCB-6B38-4717-8FE0-D26297DF5C44}" type="pres">
      <dgm:prSet presAssocID="{423233F7-2AAD-4625-8518-2F9811F57F00}" presName="hierChild2" presStyleCnt="0"/>
      <dgm:spPr/>
    </dgm:pt>
    <dgm:pt modelId="{C835CDE2-7664-4D9E-97E7-F5F1BB7109F7}" type="pres">
      <dgm:prSet presAssocID="{AE32F745-82B5-4C70-8901-3F6EAD951DFD}" presName="Name37" presStyleLbl="parChTrans1D2" presStyleIdx="0" presStyleCnt="7"/>
      <dgm:spPr/>
    </dgm:pt>
    <dgm:pt modelId="{2542D67C-6212-42D9-9A60-CCDF89B370E6}" type="pres">
      <dgm:prSet presAssocID="{8878E2F2-E008-41E6-B505-2B3BEEEC5E58}" presName="hierRoot2" presStyleCnt="0">
        <dgm:presLayoutVars>
          <dgm:hierBranch val="init"/>
        </dgm:presLayoutVars>
      </dgm:prSet>
      <dgm:spPr/>
    </dgm:pt>
    <dgm:pt modelId="{E0B3C420-0976-4C1E-B329-4D83F956C9D0}" type="pres">
      <dgm:prSet presAssocID="{8878E2F2-E008-41E6-B505-2B3BEEEC5E58}" presName="rootComposite" presStyleCnt="0"/>
      <dgm:spPr/>
    </dgm:pt>
    <dgm:pt modelId="{A3553EA3-BF32-4148-AF5C-DBB444D28756}" type="pres">
      <dgm:prSet presAssocID="{8878E2F2-E008-41E6-B505-2B3BEEEC5E58}" presName="rootText" presStyleLbl="node2" presStyleIdx="0" presStyleCnt="5">
        <dgm:presLayoutVars>
          <dgm:chPref val="3"/>
        </dgm:presLayoutVars>
      </dgm:prSet>
      <dgm:spPr/>
    </dgm:pt>
    <dgm:pt modelId="{2C943CF5-B4D0-4D21-A05C-CB091C98B4EF}" type="pres">
      <dgm:prSet presAssocID="{8878E2F2-E008-41E6-B505-2B3BEEEC5E58}" presName="rootConnector" presStyleLbl="node2" presStyleIdx="0" presStyleCnt="5"/>
      <dgm:spPr/>
    </dgm:pt>
    <dgm:pt modelId="{40A62923-DD9B-425F-9F37-D7D54BEC3C7B}" type="pres">
      <dgm:prSet presAssocID="{8878E2F2-E008-41E6-B505-2B3BEEEC5E58}" presName="hierChild4" presStyleCnt="0"/>
      <dgm:spPr/>
    </dgm:pt>
    <dgm:pt modelId="{EA19BEB3-DC46-4F01-A8B6-DA1F3944F5E6}" type="pres">
      <dgm:prSet presAssocID="{8878E2F2-E008-41E6-B505-2B3BEEEC5E58}" presName="hierChild5" presStyleCnt="0"/>
      <dgm:spPr/>
    </dgm:pt>
    <dgm:pt modelId="{D55ADF38-DD85-481A-BBD4-54F4E0B2894E}" type="pres">
      <dgm:prSet presAssocID="{BF5C497A-0CAA-4DD9-A601-BA9C99C6E1FB}" presName="Name37" presStyleLbl="parChTrans1D2" presStyleIdx="1" presStyleCnt="7"/>
      <dgm:spPr/>
    </dgm:pt>
    <dgm:pt modelId="{B9097BDC-8B77-41D0-B04A-067F7F0F7ADB}" type="pres">
      <dgm:prSet presAssocID="{B23D66E4-6C02-4B6D-8B59-ECB37DE9E41F}" presName="hierRoot2" presStyleCnt="0">
        <dgm:presLayoutVars>
          <dgm:hierBranch val="init"/>
        </dgm:presLayoutVars>
      </dgm:prSet>
      <dgm:spPr/>
    </dgm:pt>
    <dgm:pt modelId="{DD92BF94-51B9-47E4-9D5B-D55ACD19DE9C}" type="pres">
      <dgm:prSet presAssocID="{B23D66E4-6C02-4B6D-8B59-ECB37DE9E41F}" presName="rootComposite" presStyleCnt="0"/>
      <dgm:spPr/>
    </dgm:pt>
    <dgm:pt modelId="{EC40E18A-6099-4A86-81E6-EFA4517F3FD3}" type="pres">
      <dgm:prSet presAssocID="{B23D66E4-6C02-4B6D-8B59-ECB37DE9E41F}" presName="rootText" presStyleLbl="node2" presStyleIdx="1" presStyleCnt="5">
        <dgm:presLayoutVars>
          <dgm:chPref val="3"/>
        </dgm:presLayoutVars>
      </dgm:prSet>
      <dgm:spPr/>
    </dgm:pt>
    <dgm:pt modelId="{5069A9C5-EFCB-4BFD-9779-984FD5165405}" type="pres">
      <dgm:prSet presAssocID="{B23D66E4-6C02-4B6D-8B59-ECB37DE9E41F}" presName="rootConnector" presStyleLbl="node2" presStyleIdx="1" presStyleCnt="5"/>
      <dgm:spPr/>
    </dgm:pt>
    <dgm:pt modelId="{97509F8F-7BBE-448B-9D33-189C3B31EABE}" type="pres">
      <dgm:prSet presAssocID="{B23D66E4-6C02-4B6D-8B59-ECB37DE9E41F}" presName="hierChild4" presStyleCnt="0"/>
      <dgm:spPr/>
    </dgm:pt>
    <dgm:pt modelId="{8EC8EFB6-0840-48DA-93C9-0471D431ADF7}" type="pres">
      <dgm:prSet presAssocID="{B23D66E4-6C02-4B6D-8B59-ECB37DE9E41F}" presName="hierChild5" presStyleCnt="0"/>
      <dgm:spPr/>
    </dgm:pt>
    <dgm:pt modelId="{DA3404BD-06A4-4E16-A8E7-F37FEC925F8F}" type="pres">
      <dgm:prSet presAssocID="{E154F008-DBDD-4C4A-B88D-C0143FAD9604}" presName="Name37" presStyleLbl="parChTrans1D2" presStyleIdx="2" presStyleCnt="7"/>
      <dgm:spPr/>
    </dgm:pt>
    <dgm:pt modelId="{1F9A807A-FE5D-4353-BBF9-6A3C42CE3E32}" type="pres">
      <dgm:prSet presAssocID="{EAAF5FFF-4946-42C1-83EA-34F95FA499FE}" presName="hierRoot2" presStyleCnt="0">
        <dgm:presLayoutVars>
          <dgm:hierBranch val="init"/>
        </dgm:presLayoutVars>
      </dgm:prSet>
      <dgm:spPr/>
    </dgm:pt>
    <dgm:pt modelId="{7000FC97-4B7D-4486-B263-D7CF63B638B7}" type="pres">
      <dgm:prSet presAssocID="{EAAF5FFF-4946-42C1-83EA-34F95FA499FE}" presName="rootComposite" presStyleCnt="0"/>
      <dgm:spPr/>
    </dgm:pt>
    <dgm:pt modelId="{65A8982A-8456-46D1-ADC6-B34E5388575F}" type="pres">
      <dgm:prSet presAssocID="{EAAF5FFF-4946-42C1-83EA-34F95FA499FE}" presName="rootText" presStyleLbl="node2" presStyleIdx="2" presStyleCnt="5">
        <dgm:presLayoutVars>
          <dgm:chPref val="3"/>
        </dgm:presLayoutVars>
      </dgm:prSet>
      <dgm:spPr/>
    </dgm:pt>
    <dgm:pt modelId="{C94D5907-D5F3-4EAD-991E-E64A058ED73A}" type="pres">
      <dgm:prSet presAssocID="{EAAF5FFF-4946-42C1-83EA-34F95FA499FE}" presName="rootConnector" presStyleLbl="node2" presStyleIdx="2" presStyleCnt="5"/>
      <dgm:spPr/>
    </dgm:pt>
    <dgm:pt modelId="{510AFCB0-E116-4A52-9A71-1909B32B11D7}" type="pres">
      <dgm:prSet presAssocID="{EAAF5FFF-4946-42C1-83EA-34F95FA499FE}" presName="hierChild4" presStyleCnt="0"/>
      <dgm:spPr/>
    </dgm:pt>
    <dgm:pt modelId="{F95F37CA-619F-4BF1-B5BF-4350900E31F8}" type="pres">
      <dgm:prSet presAssocID="{EAAF5FFF-4946-42C1-83EA-34F95FA499FE}" presName="hierChild5" presStyleCnt="0"/>
      <dgm:spPr/>
    </dgm:pt>
    <dgm:pt modelId="{CC6BEB38-5599-45E9-A75E-0752182FC0DF}" type="pres">
      <dgm:prSet presAssocID="{8EB1CEFD-A0CB-495C-AC9F-00A073658ECA}" presName="Name37" presStyleLbl="parChTrans1D2" presStyleIdx="3" presStyleCnt="7"/>
      <dgm:spPr/>
    </dgm:pt>
    <dgm:pt modelId="{C8B9157E-0549-4BC5-B2C8-77622AC3F6BA}" type="pres">
      <dgm:prSet presAssocID="{569564E7-6EFE-4D22-89EA-2C036D4599E2}" presName="hierRoot2" presStyleCnt="0">
        <dgm:presLayoutVars>
          <dgm:hierBranch val="init"/>
        </dgm:presLayoutVars>
      </dgm:prSet>
      <dgm:spPr/>
    </dgm:pt>
    <dgm:pt modelId="{FE6F1298-CCF5-4365-BEE8-8E585A03E766}" type="pres">
      <dgm:prSet presAssocID="{569564E7-6EFE-4D22-89EA-2C036D4599E2}" presName="rootComposite" presStyleCnt="0"/>
      <dgm:spPr/>
    </dgm:pt>
    <dgm:pt modelId="{BD2AE54E-11DB-48B6-9B7E-530D3518E984}" type="pres">
      <dgm:prSet presAssocID="{569564E7-6EFE-4D22-89EA-2C036D4599E2}" presName="rootText" presStyleLbl="node2" presStyleIdx="3" presStyleCnt="5">
        <dgm:presLayoutVars>
          <dgm:chPref val="3"/>
        </dgm:presLayoutVars>
      </dgm:prSet>
      <dgm:spPr/>
    </dgm:pt>
    <dgm:pt modelId="{82DA951C-2FBB-46AC-9BBE-63D87C243C32}" type="pres">
      <dgm:prSet presAssocID="{569564E7-6EFE-4D22-89EA-2C036D4599E2}" presName="rootConnector" presStyleLbl="node2" presStyleIdx="3" presStyleCnt="5"/>
      <dgm:spPr/>
    </dgm:pt>
    <dgm:pt modelId="{285DA136-A35C-4608-8BB8-A001D83CCE58}" type="pres">
      <dgm:prSet presAssocID="{569564E7-6EFE-4D22-89EA-2C036D4599E2}" presName="hierChild4" presStyleCnt="0"/>
      <dgm:spPr/>
    </dgm:pt>
    <dgm:pt modelId="{A831EE77-ECB6-4F19-9339-CEDFB7D68E16}" type="pres">
      <dgm:prSet presAssocID="{569564E7-6EFE-4D22-89EA-2C036D4599E2}" presName="hierChild5" presStyleCnt="0"/>
      <dgm:spPr/>
    </dgm:pt>
    <dgm:pt modelId="{BDB76359-116F-49A2-9902-3FCB3EB749EE}" type="pres">
      <dgm:prSet presAssocID="{794EBEC7-6737-49DF-9A92-70FE22EE6C1A}" presName="Name37" presStyleLbl="parChTrans1D2" presStyleIdx="4" presStyleCnt="7"/>
      <dgm:spPr/>
    </dgm:pt>
    <dgm:pt modelId="{2CA79F00-DEA5-4C51-B914-5EF596BB3E66}" type="pres">
      <dgm:prSet presAssocID="{43F9ED6D-A4FA-4752-9BB1-466FC579CC88}" presName="hierRoot2" presStyleCnt="0">
        <dgm:presLayoutVars>
          <dgm:hierBranch val="init"/>
        </dgm:presLayoutVars>
      </dgm:prSet>
      <dgm:spPr/>
    </dgm:pt>
    <dgm:pt modelId="{991A390C-52CE-4BBC-8DD7-C07D4B8948C5}" type="pres">
      <dgm:prSet presAssocID="{43F9ED6D-A4FA-4752-9BB1-466FC579CC88}" presName="rootComposite" presStyleCnt="0"/>
      <dgm:spPr/>
    </dgm:pt>
    <dgm:pt modelId="{6D43AB91-68C0-4322-9005-51BD2DCB4178}" type="pres">
      <dgm:prSet presAssocID="{43F9ED6D-A4FA-4752-9BB1-466FC579CC88}" presName="rootText" presStyleLbl="node2" presStyleIdx="4" presStyleCnt="5">
        <dgm:presLayoutVars>
          <dgm:chPref val="3"/>
        </dgm:presLayoutVars>
      </dgm:prSet>
      <dgm:spPr/>
    </dgm:pt>
    <dgm:pt modelId="{2B6CAD72-3162-48D4-A161-FF5D57227668}" type="pres">
      <dgm:prSet presAssocID="{43F9ED6D-A4FA-4752-9BB1-466FC579CC88}" presName="rootConnector" presStyleLbl="node2" presStyleIdx="4" presStyleCnt="5"/>
      <dgm:spPr/>
    </dgm:pt>
    <dgm:pt modelId="{2B693399-F368-419C-AEA6-4336C8B4F6E2}" type="pres">
      <dgm:prSet presAssocID="{43F9ED6D-A4FA-4752-9BB1-466FC579CC88}" presName="hierChild4" presStyleCnt="0"/>
      <dgm:spPr/>
    </dgm:pt>
    <dgm:pt modelId="{11691178-AF7A-4D31-8FF8-2CF34886B434}" type="pres">
      <dgm:prSet presAssocID="{43F9ED6D-A4FA-4752-9BB1-466FC579CC88}" presName="hierChild5" presStyleCnt="0"/>
      <dgm:spPr/>
    </dgm:pt>
    <dgm:pt modelId="{81D4347B-BDA8-4A5A-8105-6877528FD6C6}" type="pres">
      <dgm:prSet presAssocID="{423233F7-2AAD-4625-8518-2F9811F57F00}" presName="hierChild3" presStyleCnt="0"/>
      <dgm:spPr/>
    </dgm:pt>
    <dgm:pt modelId="{7879B001-B9F2-42AF-B611-B07C6ED02825}" type="pres">
      <dgm:prSet presAssocID="{1E07D7D3-D2D1-41F4-A06E-DCF0526E2D29}" presName="Name111" presStyleLbl="parChTrans1D2" presStyleIdx="5" presStyleCnt="7"/>
      <dgm:spPr/>
    </dgm:pt>
    <dgm:pt modelId="{1464B5E1-AE5B-4306-85E5-E7AAE6280B8C}" type="pres">
      <dgm:prSet presAssocID="{32366958-56BD-4936-97B3-2F1B86FCE13B}" presName="hierRoot3" presStyleCnt="0">
        <dgm:presLayoutVars>
          <dgm:hierBranch val="init"/>
        </dgm:presLayoutVars>
      </dgm:prSet>
      <dgm:spPr/>
    </dgm:pt>
    <dgm:pt modelId="{CFA88E3E-4268-4748-8D21-1E49436B135B}" type="pres">
      <dgm:prSet presAssocID="{32366958-56BD-4936-97B3-2F1B86FCE13B}" presName="rootComposite3" presStyleCnt="0"/>
      <dgm:spPr/>
    </dgm:pt>
    <dgm:pt modelId="{E6351AB4-897E-4FC6-A388-3E1C53F8E519}" type="pres">
      <dgm:prSet presAssocID="{32366958-56BD-4936-97B3-2F1B86FCE13B}" presName="rootText3" presStyleLbl="asst1" presStyleIdx="0" presStyleCnt="2" custScaleX="134677" custScaleY="100166">
        <dgm:presLayoutVars>
          <dgm:chPref val="3"/>
        </dgm:presLayoutVars>
      </dgm:prSet>
      <dgm:spPr/>
    </dgm:pt>
    <dgm:pt modelId="{E9234994-3C07-4EF5-AA02-D5BA7F96A97F}" type="pres">
      <dgm:prSet presAssocID="{32366958-56BD-4936-97B3-2F1B86FCE13B}" presName="rootConnector3" presStyleLbl="asst1" presStyleIdx="0" presStyleCnt="2"/>
      <dgm:spPr/>
    </dgm:pt>
    <dgm:pt modelId="{DAB72E37-6D34-408E-94F6-21EF20F3D61B}" type="pres">
      <dgm:prSet presAssocID="{32366958-56BD-4936-97B3-2F1B86FCE13B}" presName="hierChild6" presStyleCnt="0"/>
      <dgm:spPr/>
    </dgm:pt>
    <dgm:pt modelId="{65E7918A-1BEB-4740-82BD-0F1404066B66}" type="pres">
      <dgm:prSet presAssocID="{32366958-56BD-4936-97B3-2F1B86FCE13B}" presName="hierChild7" presStyleCnt="0"/>
      <dgm:spPr/>
    </dgm:pt>
    <dgm:pt modelId="{BA3734AE-22E6-40CD-B3A4-F8AA843CB1F6}" type="pres">
      <dgm:prSet presAssocID="{FA876338-2F3A-4698-A71B-058942FC5B01}" presName="Name111" presStyleLbl="parChTrans1D2" presStyleIdx="6" presStyleCnt="7"/>
      <dgm:spPr/>
    </dgm:pt>
    <dgm:pt modelId="{073D9CFD-DC76-459C-90C9-5C25966F00B7}" type="pres">
      <dgm:prSet presAssocID="{BF18BD19-D7BE-4AE2-85D6-30EFBCFAEBEF}" presName="hierRoot3" presStyleCnt="0">
        <dgm:presLayoutVars>
          <dgm:hierBranch val="init"/>
        </dgm:presLayoutVars>
      </dgm:prSet>
      <dgm:spPr/>
    </dgm:pt>
    <dgm:pt modelId="{E552EF05-CCEC-4A91-8FE1-DE43E2E198FC}" type="pres">
      <dgm:prSet presAssocID="{BF18BD19-D7BE-4AE2-85D6-30EFBCFAEBEF}" presName="rootComposite3" presStyleCnt="0"/>
      <dgm:spPr/>
    </dgm:pt>
    <dgm:pt modelId="{B122A715-2217-4006-9017-8C860E403969}" type="pres">
      <dgm:prSet presAssocID="{BF18BD19-D7BE-4AE2-85D6-30EFBCFAEBEF}" presName="rootText3" presStyleLbl="asst1" presStyleIdx="1" presStyleCnt="2">
        <dgm:presLayoutVars>
          <dgm:chPref val="3"/>
        </dgm:presLayoutVars>
      </dgm:prSet>
      <dgm:spPr/>
    </dgm:pt>
    <dgm:pt modelId="{EF49DE80-F7B2-40D7-B5E8-34DF9BB1CEDB}" type="pres">
      <dgm:prSet presAssocID="{BF18BD19-D7BE-4AE2-85D6-30EFBCFAEBEF}" presName="rootConnector3" presStyleLbl="asst1" presStyleIdx="1" presStyleCnt="2"/>
      <dgm:spPr/>
    </dgm:pt>
    <dgm:pt modelId="{9A34622C-8B40-4C14-8F73-5C76094785C8}" type="pres">
      <dgm:prSet presAssocID="{BF18BD19-D7BE-4AE2-85D6-30EFBCFAEBEF}" presName="hierChild6" presStyleCnt="0"/>
      <dgm:spPr/>
    </dgm:pt>
    <dgm:pt modelId="{68F75A5E-D75E-422E-BF7F-12F234E7BA79}" type="pres">
      <dgm:prSet presAssocID="{BF18BD19-D7BE-4AE2-85D6-30EFBCFAEBEF}" presName="hierChild7" presStyleCnt="0"/>
      <dgm:spPr/>
    </dgm:pt>
  </dgm:ptLst>
  <dgm:cxnLst>
    <dgm:cxn modelId="{C89CD704-964B-4A03-9952-679CF2404F28}" type="presOf" srcId="{B23D66E4-6C02-4B6D-8B59-ECB37DE9E41F}" destId="{EC40E18A-6099-4A86-81E6-EFA4517F3FD3}" srcOrd="0" destOrd="0" presId="urn:microsoft.com/office/officeart/2005/8/layout/orgChart1"/>
    <dgm:cxn modelId="{03834810-1DC2-48B5-9BC2-98088072E6A5}" type="presOf" srcId="{EAAF5FFF-4946-42C1-83EA-34F95FA499FE}" destId="{65A8982A-8456-46D1-ADC6-B34E5388575F}" srcOrd="0" destOrd="0" presId="urn:microsoft.com/office/officeart/2005/8/layout/orgChart1"/>
    <dgm:cxn modelId="{EF866E16-6283-47C5-9706-6FCDD7D356FE}" type="presOf" srcId="{423233F7-2AAD-4625-8518-2F9811F57F00}" destId="{A75E2D72-5DA8-4165-9490-3BDE980FB592}" srcOrd="1" destOrd="0" presId="urn:microsoft.com/office/officeart/2005/8/layout/orgChart1"/>
    <dgm:cxn modelId="{0AF62517-FA20-4878-B29F-5C4E479A98E1}" srcId="{423233F7-2AAD-4625-8518-2F9811F57F00}" destId="{EAAF5FFF-4946-42C1-83EA-34F95FA499FE}" srcOrd="4" destOrd="0" parTransId="{E154F008-DBDD-4C4A-B88D-C0143FAD9604}" sibTransId="{EFB76804-BC19-4EE9-86F3-64ACE928F1B7}"/>
    <dgm:cxn modelId="{A540805B-E588-4BB2-A794-5A5AA90A16BD}" type="presOf" srcId="{EAAF5FFF-4946-42C1-83EA-34F95FA499FE}" destId="{C94D5907-D5F3-4EAD-991E-E64A058ED73A}" srcOrd="1" destOrd="0" presId="urn:microsoft.com/office/officeart/2005/8/layout/orgChart1"/>
    <dgm:cxn modelId="{70454E5E-A629-465E-9613-9CC94F8580BC}" type="presOf" srcId="{32366958-56BD-4936-97B3-2F1B86FCE13B}" destId="{E9234994-3C07-4EF5-AA02-D5BA7F96A97F}" srcOrd="1" destOrd="0" presId="urn:microsoft.com/office/officeart/2005/8/layout/orgChart1"/>
    <dgm:cxn modelId="{8E7C2C6A-3533-4FC2-8C7A-CBB42E408DD2}" type="presOf" srcId="{43F9ED6D-A4FA-4752-9BB1-466FC579CC88}" destId="{6D43AB91-68C0-4322-9005-51BD2DCB4178}" srcOrd="0" destOrd="0" presId="urn:microsoft.com/office/officeart/2005/8/layout/orgChart1"/>
    <dgm:cxn modelId="{AC47A06C-C55A-4955-8171-7DA1552FD406}" srcId="{423233F7-2AAD-4625-8518-2F9811F57F00}" destId="{569564E7-6EFE-4D22-89EA-2C036D4599E2}" srcOrd="5" destOrd="0" parTransId="{8EB1CEFD-A0CB-495C-AC9F-00A073658ECA}" sibTransId="{2855AEAC-ACBE-4B30-9824-663E4F422721}"/>
    <dgm:cxn modelId="{45D1364D-3DAF-4931-AD5B-DC09FF845236}" type="presOf" srcId="{8EB1CEFD-A0CB-495C-AC9F-00A073658ECA}" destId="{CC6BEB38-5599-45E9-A75E-0752182FC0DF}" srcOrd="0" destOrd="0" presId="urn:microsoft.com/office/officeart/2005/8/layout/orgChart1"/>
    <dgm:cxn modelId="{4514C96E-78B6-4020-994E-DBE15F270E9A}" type="presOf" srcId="{423233F7-2AAD-4625-8518-2F9811F57F00}" destId="{F71892AC-96B1-495B-97C2-A7D9B515E316}" srcOrd="0" destOrd="0" presId="urn:microsoft.com/office/officeart/2005/8/layout/orgChart1"/>
    <dgm:cxn modelId="{EB618371-587A-4268-9170-FF0E1BC1C8F4}" type="presOf" srcId="{8878E2F2-E008-41E6-B505-2B3BEEEC5E58}" destId="{A3553EA3-BF32-4148-AF5C-DBB444D28756}" srcOrd="0" destOrd="0" presId="urn:microsoft.com/office/officeart/2005/8/layout/orgChart1"/>
    <dgm:cxn modelId="{EEEE0E54-7D4B-4028-A3B3-9283DDA7A930}" srcId="{423233F7-2AAD-4625-8518-2F9811F57F00}" destId="{43F9ED6D-A4FA-4752-9BB1-466FC579CC88}" srcOrd="6" destOrd="0" parTransId="{794EBEC7-6737-49DF-9A92-70FE22EE6C1A}" sibTransId="{89BD30B1-A5CA-4204-8176-6B4BF9BD3408}"/>
    <dgm:cxn modelId="{02E23D7E-6858-4ABC-AC87-832DA22475BC}" type="presOf" srcId="{BF5C497A-0CAA-4DD9-A601-BA9C99C6E1FB}" destId="{D55ADF38-DD85-481A-BBD4-54F4E0B2894E}" srcOrd="0" destOrd="0" presId="urn:microsoft.com/office/officeart/2005/8/layout/orgChart1"/>
    <dgm:cxn modelId="{E3431587-4BF3-402F-BCFF-EEA39EAD1BB8}" srcId="{423233F7-2AAD-4625-8518-2F9811F57F00}" destId="{32366958-56BD-4936-97B3-2F1B86FCE13B}" srcOrd="0" destOrd="0" parTransId="{1E07D7D3-D2D1-41F4-A06E-DCF0526E2D29}" sibTransId="{C3BAE8D1-8D14-48EB-ABE2-012DC0771C4E}"/>
    <dgm:cxn modelId="{5B757D8F-E5E1-408B-B577-118466B596D0}" type="presOf" srcId="{1E07D7D3-D2D1-41F4-A06E-DCF0526E2D29}" destId="{7879B001-B9F2-42AF-B611-B07C6ED02825}" srcOrd="0" destOrd="0" presId="urn:microsoft.com/office/officeart/2005/8/layout/orgChart1"/>
    <dgm:cxn modelId="{89B4E392-EEBE-49F6-9AF8-16EB6A121D91}" type="presOf" srcId="{FA876338-2F3A-4698-A71B-058942FC5B01}" destId="{BA3734AE-22E6-40CD-B3A4-F8AA843CB1F6}" srcOrd="0" destOrd="0" presId="urn:microsoft.com/office/officeart/2005/8/layout/orgChart1"/>
    <dgm:cxn modelId="{D3C75995-F303-40AD-BAE4-2E8DA3D64E0A}" type="presOf" srcId="{DAE4E22F-B723-48D9-A257-FD68AB48CE74}" destId="{518F6FE0-0BA6-4C2B-B82A-D4905572B549}" srcOrd="0" destOrd="0" presId="urn:microsoft.com/office/officeart/2005/8/layout/orgChart1"/>
    <dgm:cxn modelId="{D80005AA-F66B-4B29-A659-1C063A7B7B68}" type="presOf" srcId="{8878E2F2-E008-41E6-B505-2B3BEEEC5E58}" destId="{2C943CF5-B4D0-4D21-A05C-CB091C98B4EF}" srcOrd="1" destOrd="0" presId="urn:microsoft.com/office/officeart/2005/8/layout/orgChart1"/>
    <dgm:cxn modelId="{56F402B5-2066-4C45-B6B8-0C48828EC389}" type="presOf" srcId="{569564E7-6EFE-4D22-89EA-2C036D4599E2}" destId="{BD2AE54E-11DB-48B6-9B7E-530D3518E984}" srcOrd="0" destOrd="0" presId="urn:microsoft.com/office/officeart/2005/8/layout/orgChart1"/>
    <dgm:cxn modelId="{030418B5-0940-4D5B-A27B-60547EBA607E}" type="presOf" srcId="{BF18BD19-D7BE-4AE2-85D6-30EFBCFAEBEF}" destId="{B122A715-2217-4006-9017-8C860E403969}" srcOrd="0" destOrd="0" presId="urn:microsoft.com/office/officeart/2005/8/layout/orgChart1"/>
    <dgm:cxn modelId="{E6823FB8-33D7-4FBF-AD48-3A819FF8F014}" type="presOf" srcId="{794EBEC7-6737-49DF-9A92-70FE22EE6C1A}" destId="{BDB76359-116F-49A2-9902-3FCB3EB749EE}" srcOrd="0" destOrd="0" presId="urn:microsoft.com/office/officeart/2005/8/layout/orgChart1"/>
    <dgm:cxn modelId="{ED1CA3C2-CFBC-43A8-9AA2-0485A7C2F609}" type="presOf" srcId="{43F9ED6D-A4FA-4752-9BB1-466FC579CC88}" destId="{2B6CAD72-3162-48D4-A161-FF5D57227668}" srcOrd="1" destOrd="0" presId="urn:microsoft.com/office/officeart/2005/8/layout/orgChart1"/>
    <dgm:cxn modelId="{5FCED6CA-CB23-4A82-B6B0-8F6F0FFB0138}" type="presOf" srcId="{569564E7-6EFE-4D22-89EA-2C036D4599E2}" destId="{82DA951C-2FBB-46AC-9BBE-63D87C243C32}" srcOrd="1" destOrd="0" presId="urn:microsoft.com/office/officeart/2005/8/layout/orgChart1"/>
    <dgm:cxn modelId="{2E1EA8D4-912A-4626-863C-559E25512DB4}" srcId="{423233F7-2AAD-4625-8518-2F9811F57F00}" destId="{8878E2F2-E008-41E6-B505-2B3BEEEC5E58}" srcOrd="2" destOrd="0" parTransId="{AE32F745-82B5-4C70-8901-3F6EAD951DFD}" sibTransId="{489ADB0B-CD30-4269-B0FB-03F09549589F}"/>
    <dgm:cxn modelId="{A001A5D5-DB59-4EB2-B405-358805F73BDE}" type="presOf" srcId="{E154F008-DBDD-4C4A-B88D-C0143FAD9604}" destId="{DA3404BD-06A4-4E16-A8E7-F37FEC925F8F}" srcOrd="0" destOrd="0" presId="urn:microsoft.com/office/officeart/2005/8/layout/orgChart1"/>
    <dgm:cxn modelId="{9442BBDB-87B4-484D-B624-8A33D3BC4D08}" srcId="{423233F7-2AAD-4625-8518-2F9811F57F00}" destId="{B23D66E4-6C02-4B6D-8B59-ECB37DE9E41F}" srcOrd="3" destOrd="0" parTransId="{BF5C497A-0CAA-4DD9-A601-BA9C99C6E1FB}" sibTransId="{86C48C66-AFD2-48E2-A089-5853C6C5869A}"/>
    <dgm:cxn modelId="{5783FCE0-CDC4-47A6-A454-F36B2797089C}" srcId="{DAE4E22F-B723-48D9-A257-FD68AB48CE74}" destId="{423233F7-2AAD-4625-8518-2F9811F57F00}" srcOrd="0" destOrd="0" parTransId="{39503BB7-3BB8-48D8-BED9-0B87D6BCCCC8}" sibTransId="{1C60F84F-E330-4BFF-9244-675D6AF71CA2}"/>
    <dgm:cxn modelId="{BF4C55E2-06F9-460F-BF27-3F1523685198}" srcId="{423233F7-2AAD-4625-8518-2F9811F57F00}" destId="{BF18BD19-D7BE-4AE2-85D6-30EFBCFAEBEF}" srcOrd="1" destOrd="0" parTransId="{FA876338-2F3A-4698-A71B-058942FC5B01}" sibTransId="{663ED8DF-0572-4FE3-8922-023992A7B74A}"/>
    <dgm:cxn modelId="{7D59CFE2-C4ED-4EEE-8AE4-6C66B67F32F5}" type="presOf" srcId="{B23D66E4-6C02-4B6D-8B59-ECB37DE9E41F}" destId="{5069A9C5-EFCB-4BFD-9779-984FD5165405}" srcOrd="1" destOrd="0" presId="urn:microsoft.com/office/officeart/2005/8/layout/orgChart1"/>
    <dgm:cxn modelId="{67F569F1-365D-4A66-A790-E4351AE56144}" type="presOf" srcId="{AE32F745-82B5-4C70-8901-3F6EAD951DFD}" destId="{C835CDE2-7664-4D9E-97E7-F5F1BB7109F7}" srcOrd="0" destOrd="0" presId="urn:microsoft.com/office/officeart/2005/8/layout/orgChart1"/>
    <dgm:cxn modelId="{3FE6A6F5-A253-49C5-8760-FC417DFFBD5F}" type="presOf" srcId="{BF18BD19-D7BE-4AE2-85D6-30EFBCFAEBEF}" destId="{EF49DE80-F7B2-40D7-B5E8-34DF9BB1CEDB}" srcOrd="1" destOrd="0" presId="urn:microsoft.com/office/officeart/2005/8/layout/orgChart1"/>
    <dgm:cxn modelId="{5DB273F7-79AB-4582-82BB-22E87EE23088}" type="presOf" srcId="{32366958-56BD-4936-97B3-2F1B86FCE13B}" destId="{E6351AB4-897E-4FC6-A388-3E1C53F8E519}" srcOrd="0" destOrd="0" presId="urn:microsoft.com/office/officeart/2005/8/layout/orgChart1"/>
    <dgm:cxn modelId="{47C8AE39-78ED-4D63-AB1E-FC08BDA08EDB}" type="presParOf" srcId="{518F6FE0-0BA6-4C2B-B82A-D4905572B549}" destId="{FBB07C41-0DF7-4E7E-B66E-DC56C3AD9368}" srcOrd="0" destOrd="0" presId="urn:microsoft.com/office/officeart/2005/8/layout/orgChart1"/>
    <dgm:cxn modelId="{16566C7D-C055-4500-A9EE-60CB18009CF1}" type="presParOf" srcId="{FBB07C41-0DF7-4E7E-B66E-DC56C3AD9368}" destId="{80E25762-61F1-463B-BAFE-F49C1F4DE0C9}" srcOrd="0" destOrd="0" presId="urn:microsoft.com/office/officeart/2005/8/layout/orgChart1"/>
    <dgm:cxn modelId="{24CAEB1B-3B13-4CA8-AE2A-4BC2937A91F3}" type="presParOf" srcId="{80E25762-61F1-463B-BAFE-F49C1F4DE0C9}" destId="{F71892AC-96B1-495B-97C2-A7D9B515E316}" srcOrd="0" destOrd="0" presId="urn:microsoft.com/office/officeart/2005/8/layout/orgChart1"/>
    <dgm:cxn modelId="{ADDF3C2F-16B8-40A9-ABA1-903F82A455C2}" type="presParOf" srcId="{80E25762-61F1-463B-BAFE-F49C1F4DE0C9}" destId="{A75E2D72-5DA8-4165-9490-3BDE980FB592}" srcOrd="1" destOrd="0" presId="urn:microsoft.com/office/officeart/2005/8/layout/orgChart1"/>
    <dgm:cxn modelId="{52EEC332-72B5-445B-A895-D485ABF28767}" type="presParOf" srcId="{FBB07C41-0DF7-4E7E-B66E-DC56C3AD9368}" destId="{B306BCCB-6B38-4717-8FE0-D26297DF5C44}" srcOrd="1" destOrd="0" presId="urn:microsoft.com/office/officeart/2005/8/layout/orgChart1"/>
    <dgm:cxn modelId="{BCBAACB6-D6DA-4C90-B090-49F8672F42FE}" type="presParOf" srcId="{B306BCCB-6B38-4717-8FE0-D26297DF5C44}" destId="{C835CDE2-7664-4D9E-97E7-F5F1BB7109F7}" srcOrd="0" destOrd="0" presId="urn:microsoft.com/office/officeart/2005/8/layout/orgChart1"/>
    <dgm:cxn modelId="{43FD3CEB-8534-4BCD-B9D4-1AAD24D6585F}" type="presParOf" srcId="{B306BCCB-6B38-4717-8FE0-D26297DF5C44}" destId="{2542D67C-6212-42D9-9A60-CCDF89B370E6}" srcOrd="1" destOrd="0" presId="urn:microsoft.com/office/officeart/2005/8/layout/orgChart1"/>
    <dgm:cxn modelId="{D321434C-8549-4CB8-B544-50E9C6324581}" type="presParOf" srcId="{2542D67C-6212-42D9-9A60-CCDF89B370E6}" destId="{E0B3C420-0976-4C1E-B329-4D83F956C9D0}" srcOrd="0" destOrd="0" presId="urn:microsoft.com/office/officeart/2005/8/layout/orgChart1"/>
    <dgm:cxn modelId="{1AABB876-9A0E-4204-A88B-82DEE6AE40AD}" type="presParOf" srcId="{E0B3C420-0976-4C1E-B329-4D83F956C9D0}" destId="{A3553EA3-BF32-4148-AF5C-DBB444D28756}" srcOrd="0" destOrd="0" presId="urn:microsoft.com/office/officeart/2005/8/layout/orgChart1"/>
    <dgm:cxn modelId="{B18065B0-9E93-4DC3-8549-9408CE4584BF}" type="presParOf" srcId="{E0B3C420-0976-4C1E-B329-4D83F956C9D0}" destId="{2C943CF5-B4D0-4D21-A05C-CB091C98B4EF}" srcOrd="1" destOrd="0" presId="urn:microsoft.com/office/officeart/2005/8/layout/orgChart1"/>
    <dgm:cxn modelId="{9A1760CF-0732-42D1-8DD1-EBB61CE5E8CC}" type="presParOf" srcId="{2542D67C-6212-42D9-9A60-CCDF89B370E6}" destId="{40A62923-DD9B-425F-9F37-D7D54BEC3C7B}" srcOrd="1" destOrd="0" presId="urn:microsoft.com/office/officeart/2005/8/layout/orgChart1"/>
    <dgm:cxn modelId="{CF940078-5203-4716-BEF1-BDB870579B5A}" type="presParOf" srcId="{2542D67C-6212-42D9-9A60-CCDF89B370E6}" destId="{EA19BEB3-DC46-4F01-A8B6-DA1F3944F5E6}" srcOrd="2" destOrd="0" presId="urn:microsoft.com/office/officeart/2005/8/layout/orgChart1"/>
    <dgm:cxn modelId="{EDBB392F-AE9E-474D-9865-D8293345FBC7}" type="presParOf" srcId="{B306BCCB-6B38-4717-8FE0-D26297DF5C44}" destId="{D55ADF38-DD85-481A-BBD4-54F4E0B2894E}" srcOrd="2" destOrd="0" presId="urn:microsoft.com/office/officeart/2005/8/layout/orgChart1"/>
    <dgm:cxn modelId="{0B4E617C-998D-46FC-ADB2-2EE02AD7E9FD}" type="presParOf" srcId="{B306BCCB-6B38-4717-8FE0-D26297DF5C44}" destId="{B9097BDC-8B77-41D0-B04A-067F7F0F7ADB}" srcOrd="3" destOrd="0" presId="urn:microsoft.com/office/officeart/2005/8/layout/orgChart1"/>
    <dgm:cxn modelId="{FB201897-286D-423F-8DCE-0EA78903A9B5}" type="presParOf" srcId="{B9097BDC-8B77-41D0-B04A-067F7F0F7ADB}" destId="{DD92BF94-51B9-47E4-9D5B-D55ACD19DE9C}" srcOrd="0" destOrd="0" presId="urn:microsoft.com/office/officeart/2005/8/layout/orgChart1"/>
    <dgm:cxn modelId="{317ADD15-95DA-4B77-81B7-35910B9CDB58}" type="presParOf" srcId="{DD92BF94-51B9-47E4-9D5B-D55ACD19DE9C}" destId="{EC40E18A-6099-4A86-81E6-EFA4517F3FD3}" srcOrd="0" destOrd="0" presId="urn:microsoft.com/office/officeart/2005/8/layout/orgChart1"/>
    <dgm:cxn modelId="{B88C0815-FE21-4E25-BC64-B160E9D23EC7}" type="presParOf" srcId="{DD92BF94-51B9-47E4-9D5B-D55ACD19DE9C}" destId="{5069A9C5-EFCB-4BFD-9779-984FD5165405}" srcOrd="1" destOrd="0" presId="urn:microsoft.com/office/officeart/2005/8/layout/orgChart1"/>
    <dgm:cxn modelId="{59B4CFE0-35FA-4924-94F2-0930A021590B}" type="presParOf" srcId="{B9097BDC-8B77-41D0-B04A-067F7F0F7ADB}" destId="{97509F8F-7BBE-448B-9D33-189C3B31EABE}" srcOrd="1" destOrd="0" presId="urn:microsoft.com/office/officeart/2005/8/layout/orgChart1"/>
    <dgm:cxn modelId="{B11AFC5A-3BC7-42E8-85ED-14342C947DA1}" type="presParOf" srcId="{B9097BDC-8B77-41D0-B04A-067F7F0F7ADB}" destId="{8EC8EFB6-0840-48DA-93C9-0471D431ADF7}" srcOrd="2" destOrd="0" presId="urn:microsoft.com/office/officeart/2005/8/layout/orgChart1"/>
    <dgm:cxn modelId="{697C8CA8-7CF2-472E-90A1-55311BF8400B}" type="presParOf" srcId="{B306BCCB-6B38-4717-8FE0-D26297DF5C44}" destId="{DA3404BD-06A4-4E16-A8E7-F37FEC925F8F}" srcOrd="4" destOrd="0" presId="urn:microsoft.com/office/officeart/2005/8/layout/orgChart1"/>
    <dgm:cxn modelId="{9FDD78F5-67B0-4033-A72D-00D24F1CB941}" type="presParOf" srcId="{B306BCCB-6B38-4717-8FE0-D26297DF5C44}" destId="{1F9A807A-FE5D-4353-BBF9-6A3C42CE3E32}" srcOrd="5" destOrd="0" presId="urn:microsoft.com/office/officeart/2005/8/layout/orgChart1"/>
    <dgm:cxn modelId="{2B7D2CED-96BA-4BA0-9368-0C01BEF18F7A}" type="presParOf" srcId="{1F9A807A-FE5D-4353-BBF9-6A3C42CE3E32}" destId="{7000FC97-4B7D-4486-B263-D7CF63B638B7}" srcOrd="0" destOrd="0" presId="urn:microsoft.com/office/officeart/2005/8/layout/orgChart1"/>
    <dgm:cxn modelId="{0ED5566C-6D8B-4B25-BBA2-9F05A2A054F7}" type="presParOf" srcId="{7000FC97-4B7D-4486-B263-D7CF63B638B7}" destId="{65A8982A-8456-46D1-ADC6-B34E5388575F}" srcOrd="0" destOrd="0" presId="urn:microsoft.com/office/officeart/2005/8/layout/orgChart1"/>
    <dgm:cxn modelId="{91226190-797D-45BD-BBB7-59F1A99A8C8C}" type="presParOf" srcId="{7000FC97-4B7D-4486-B263-D7CF63B638B7}" destId="{C94D5907-D5F3-4EAD-991E-E64A058ED73A}" srcOrd="1" destOrd="0" presId="urn:microsoft.com/office/officeart/2005/8/layout/orgChart1"/>
    <dgm:cxn modelId="{B54BE584-535F-421F-917E-2751A3E7A900}" type="presParOf" srcId="{1F9A807A-FE5D-4353-BBF9-6A3C42CE3E32}" destId="{510AFCB0-E116-4A52-9A71-1909B32B11D7}" srcOrd="1" destOrd="0" presId="urn:microsoft.com/office/officeart/2005/8/layout/orgChart1"/>
    <dgm:cxn modelId="{D418AF28-49E9-47D2-97C8-67AF890B674A}" type="presParOf" srcId="{1F9A807A-FE5D-4353-BBF9-6A3C42CE3E32}" destId="{F95F37CA-619F-4BF1-B5BF-4350900E31F8}" srcOrd="2" destOrd="0" presId="urn:microsoft.com/office/officeart/2005/8/layout/orgChart1"/>
    <dgm:cxn modelId="{ADD99F7B-FD5F-4A8D-93A7-E07C11F46431}" type="presParOf" srcId="{B306BCCB-6B38-4717-8FE0-D26297DF5C44}" destId="{CC6BEB38-5599-45E9-A75E-0752182FC0DF}" srcOrd="6" destOrd="0" presId="urn:microsoft.com/office/officeart/2005/8/layout/orgChart1"/>
    <dgm:cxn modelId="{91B3A6BD-E9C2-4D85-8DC7-60BC46EA88FE}" type="presParOf" srcId="{B306BCCB-6B38-4717-8FE0-D26297DF5C44}" destId="{C8B9157E-0549-4BC5-B2C8-77622AC3F6BA}" srcOrd="7" destOrd="0" presId="urn:microsoft.com/office/officeart/2005/8/layout/orgChart1"/>
    <dgm:cxn modelId="{D95A2714-F797-4CA3-A1BB-9B8DE1821897}" type="presParOf" srcId="{C8B9157E-0549-4BC5-B2C8-77622AC3F6BA}" destId="{FE6F1298-CCF5-4365-BEE8-8E585A03E766}" srcOrd="0" destOrd="0" presId="urn:microsoft.com/office/officeart/2005/8/layout/orgChart1"/>
    <dgm:cxn modelId="{D4C5FA7E-3A17-4A55-97CD-248E256030BB}" type="presParOf" srcId="{FE6F1298-CCF5-4365-BEE8-8E585A03E766}" destId="{BD2AE54E-11DB-48B6-9B7E-530D3518E984}" srcOrd="0" destOrd="0" presId="urn:microsoft.com/office/officeart/2005/8/layout/orgChart1"/>
    <dgm:cxn modelId="{0AD45B5F-E69B-4573-9527-D5ABB57B4A20}" type="presParOf" srcId="{FE6F1298-CCF5-4365-BEE8-8E585A03E766}" destId="{82DA951C-2FBB-46AC-9BBE-63D87C243C32}" srcOrd="1" destOrd="0" presId="urn:microsoft.com/office/officeart/2005/8/layout/orgChart1"/>
    <dgm:cxn modelId="{404BCC7A-DD52-4556-A885-61C65F797E4C}" type="presParOf" srcId="{C8B9157E-0549-4BC5-B2C8-77622AC3F6BA}" destId="{285DA136-A35C-4608-8BB8-A001D83CCE58}" srcOrd="1" destOrd="0" presId="urn:microsoft.com/office/officeart/2005/8/layout/orgChart1"/>
    <dgm:cxn modelId="{5C1065CF-A7CE-4B64-AC17-AEF3CF595CE9}" type="presParOf" srcId="{C8B9157E-0549-4BC5-B2C8-77622AC3F6BA}" destId="{A831EE77-ECB6-4F19-9339-CEDFB7D68E16}" srcOrd="2" destOrd="0" presId="urn:microsoft.com/office/officeart/2005/8/layout/orgChart1"/>
    <dgm:cxn modelId="{E57604AB-DA17-4819-8BC4-33281F9E0E65}" type="presParOf" srcId="{B306BCCB-6B38-4717-8FE0-D26297DF5C44}" destId="{BDB76359-116F-49A2-9902-3FCB3EB749EE}" srcOrd="8" destOrd="0" presId="urn:microsoft.com/office/officeart/2005/8/layout/orgChart1"/>
    <dgm:cxn modelId="{6D798025-453B-49BD-BCCB-83FCDDE621AB}" type="presParOf" srcId="{B306BCCB-6B38-4717-8FE0-D26297DF5C44}" destId="{2CA79F00-DEA5-4C51-B914-5EF596BB3E66}" srcOrd="9" destOrd="0" presId="urn:microsoft.com/office/officeart/2005/8/layout/orgChart1"/>
    <dgm:cxn modelId="{2A54C924-E248-4538-9DD9-1645BF30E880}" type="presParOf" srcId="{2CA79F00-DEA5-4C51-B914-5EF596BB3E66}" destId="{991A390C-52CE-4BBC-8DD7-C07D4B8948C5}" srcOrd="0" destOrd="0" presId="urn:microsoft.com/office/officeart/2005/8/layout/orgChart1"/>
    <dgm:cxn modelId="{77674FFD-C492-4C7F-935C-847129B47522}" type="presParOf" srcId="{991A390C-52CE-4BBC-8DD7-C07D4B8948C5}" destId="{6D43AB91-68C0-4322-9005-51BD2DCB4178}" srcOrd="0" destOrd="0" presId="urn:microsoft.com/office/officeart/2005/8/layout/orgChart1"/>
    <dgm:cxn modelId="{B37003C1-3DA8-4374-A10E-7CF756E02D5F}" type="presParOf" srcId="{991A390C-52CE-4BBC-8DD7-C07D4B8948C5}" destId="{2B6CAD72-3162-48D4-A161-FF5D57227668}" srcOrd="1" destOrd="0" presId="urn:microsoft.com/office/officeart/2005/8/layout/orgChart1"/>
    <dgm:cxn modelId="{5F7A385E-CFEE-47A8-8AA0-762DCF1B1F8F}" type="presParOf" srcId="{2CA79F00-DEA5-4C51-B914-5EF596BB3E66}" destId="{2B693399-F368-419C-AEA6-4336C8B4F6E2}" srcOrd="1" destOrd="0" presId="urn:microsoft.com/office/officeart/2005/8/layout/orgChart1"/>
    <dgm:cxn modelId="{C67C6620-0DC5-4510-BA79-E77FE03AA298}" type="presParOf" srcId="{2CA79F00-DEA5-4C51-B914-5EF596BB3E66}" destId="{11691178-AF7A-4D31-8FF8-2CF34886B434}" srcOrd="2" destOrd="0" presId="urn:microsoft.com/office/officeart/2005/8/layout/orgChart1"/>
    <dgm:cxn modelId="{D2A29062-0DB3-4E91-9CF0-6B9F023835F5}" type="presParOf" srcId="{FBB07C41-0DF7-4E7E-B66E-DC56C3AD9368}" destId="{81D4347B-BDA8-4A5A-8105-6877528FD6C6}" srcOrd="2" destOrd="0" presId="urn:microsoft.com/office/officeart/2005/8/layout/orgChart1"/>
    <dgm:cxn modelId="{FE2A51E8-23CF-497A-9846-017AF2A7399A}" type="presParOf" srcId="{81D4347B-BDA8-4A5A-8105-6877528FD6C6}" destId="{7879B001-B9F2-42AF-B611-B07C6ED02825}" srcOrd="0" destOrd="0" presId="urn:microsoft.com/office/officeart/2005/8/layout/orgChart1"/>
    <dgm:cxn modelId="{15C9DF9E-92AD-40A7-BD9C-C6FD6B7052DB}" type="presParOf" srcId="{81D4347B-BDA8-4A5A-8105-6877528FD6C6}" destId="{1464B5E1-AE5B-4306-85E5-E7AAE6280B8C}" srcOrd="1" destOrd="0" presId="urn:microsoft.com/office/officeart/2005/8/layout/orgChart1"/>
    <dgm:cxn modelId="{4B261958-768A-4A93-A378-409A57F4ED3E}" type="presParOf" srcId="{1464B5E1-AE5B-4306-85E5-E7AAE6280B8C}" destId="{CFA88E3E-4268-4748-8D21-1E49436B135B}" srcOrd="0" destOrd="0" presId="urn:microsoft.com/office/officeart/2005/8/layout/orgChart1"/>
    <dgm:cxn modelId="{9294F42D-7784-464D-809E-BB0C677A5F2E}" type="presParOf" srcId="{CFA88E3E-4268-4748-8D21-1E49436B135B}" destId="{E6351AB4-897E-4FC6-A388-3E1C53F8E519}" srcOrd="0" destOrd="0" presId="urn:microsoft.com/office/officeart/2005/8/layout/orgChart1"/>
    <dgm:cxn modelId="{100953CF-1EBA-4CCD-94FD-E4733F62BA87}" type="presParOf" srcId="{CFA88E3E-4268-4748-8D21-1E49436B135B}" destId="{E9234994-3C07-4EF5-AA02-D5BA7F96A97F}" srcOrd="1" destOrd="0" presId="urn:microsoft.com/office/officeart/2005/8/layout/orgChart1"/>
    <dgm:cxn modelId="{E75D3CF3-F02A-43F3-B03C-5E05B86FD51B}" type="presParOf" srcId="{1464B5E1-AE5B-4306-85E5-E7AAE6280B8C}" destId="{DAB72E37-6D34-408E-94F6-21EF20F3D61B}" srcOrd="1" destOrd="0" presId="urn:microsoft.com/office/officeart/2005/8/layout/orgChart1"/>
    <dgm:cxn modelId="{EDC7BEA1-A4A6-4D4A-B039-19206432DC7E}" type="presParOf" srcId="{1464B5E1-AE5B-4306-85E5-E7AAE6280B8C}" destId="{65E7918A-1BEB-4740-82BD-0F1404066B66}" srcOrd="2" destOrd="0" presId="urn:microsoft.com/office/officeart/2005/8/layout/orgChart1"/>
    <dgm:cxn modelId="{46981269-4181-4508-808E-26CFF5083C64}" type="presParOf" srcId="{81D4347B-BDA8-4A5A-8105-6877528FD6C6}" destId="{BA3734AE-22E6-40CD-B3A4-F8AA843CB1F6}" srcOrd="2" destOrd="0" presId="urn:microsoft.com/office/officeart/2005/8/layout/orgChart1"/>
    <dgm:cxn modelId="{626CBF5C-EE73-4B0D-908F-FB74CAFA88A4}" type="presParOf" srcId="{81D4347B-BDA8-4A5A-8105-6877528FD6C6}" destId="{073D9CFD-DC76-459C-90C9-5C25966F00B7}" srcOrd="3" destOrd="0" presId="urn:microsoft.com/office/officeart/2005/8/layout/orgChart1"/>
    <dgm:cxn modelId="{3D27F48A-70BD-4A24-AF57-40248DB29D99}" type="presParOf" srcId="{073D9CFD-DC76-459C-90C9-5C25966F00B7}" destId="{E552EF05-CCEC-4A91-8FE1-DE43E2E198FC}" srcOrd="0" destOrd="0" presId="urn:microsoft.com/office/officeart/2005/8/layout/orgChart1"/>
    <dgm:cxn modelId="{2AE9CA3C-CBBA-4427-A1B7-D59D874CE5D4}" type="presParOf" srcId="{E552EF05-CCEC-4A91-8FE1-DE43E2E198FC}" destId="{B122A715-2217-4006-9017-8C860E403969}" srcOrd="0" destOrd="0" presId="urn:microsoft.com/office/officeart/2005/8/layout/orgChart1"/>
    <dgm:cxn modelId="{C461822F-5F6D-46A6-9D0F-17D1D13BBC5C}" type="presParOf" srcId="{E552EF05-CCEC-4A91-8FE1-DE43E2E198FC}" destId="{EF49DE80-F7B2-40D7-B5E8-34DF9BB1CEDB}" srcOrd="1" destOrd="0" presId="urn:microsoft.com/office/officeart/2005/8/layout/orgChart1"/>
    <dgm:cxn modelId="{7424DECA-772D-456C-A89C-5960034E48D7}" type="presParOf" srcId="{073D9CFD-DC76-459C-90C9-5C25966F00B7}" destId="{9A34622C-8B40-4C14-8F73-5C76094785C8}" srcOrd="1" destOrd="0" presId="urn:microsoft.com/office/officeart/2005/8/layout/orgChart1"/>
    <dgm:cxn modelId="{E52CE55A-0074-4672-B22C-446509160020}" type="presParOf" srcId="{073D9CFD-DC76-459C-90C9-5C25966F00B7}" destId="{68F75A5E-D75E-422E-BF7F-12F234E7BA7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3734AE-22E6-40CD-B3A4-F8AA843CB1F6}">
      <dsp:nvSpPr>
        <dsp:cNvPr id="0" name=""/>
        <dsp:cNvSpPr/>
      </dsp:nvSpPr>
      <dsp:spPr>
        <a:xfrm>
          <a:off x="6096000" y="2467969"/>
          <a:ext cx="219168" cy="9601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0164"/>
              </a:lnTo>
              <a:lnTo>
                <a:pt x="219168" y="96016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79B001-B9F2-42AF-B611-B07C6ED02825}">
      <dsp:nvSpPr>
        <dsp:cNvPr id="0" name=""/>
        <dsp:cNvSpPr/>
      </dsp:nvSpPr>
      <dsp:spPr>
        <a:xfrm>
          <a:off x="5876831" y="2467969"/>
          <a:ext cx="219168" cy="961030"/>
        </a:xfrm>
        <a:custGeom>
          <a:avLst/>
          <a:gdLst/>
          <a:ahLst/>
          <a:cxnLst/>
          <a:rect l="0" t="0" r="0" b="0"/>
          <a:pathLst>
            <a:path>
              <a:moveTo>
                <a:pt x="219168" y="0"/>
              </a:moveTo>
              <a:lnTo>
                <a:pt x="219168" y="961030"/>
              </a:lnTo>
              <a:lnTo>
                <a:pt x="0" y="96103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B76359-116F-49A2-9902-3FCB3EB749EE}">
      <dsp:nvSpPr>
        <dsp:cNvPr id="0" name=""/>
        <dsp:cNvSpPr/>
      </dsp:nvSpPr>
      <dsp:spPr>
        <a:xfrm>
          <a:off x="6096000" y="2467969"/>
          <a:ext cx="5051300" cy="1922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2893"/>
              </a:lnTo>
              <a:lnTo>
                <a:pt x="5051300" y="1702893"/>
              </a:lnTo>
              <a:lnTo>
                <a:pt x="5051300" y="192206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6BEB38-5599-45E9-A75E-0752182FC0DF}">
      <dsp:nvSpPr>
        <dsp:cNvPr id="0" name=""/>
        <dsp:cNvSpPr/>
      </dsp:nvSpPr>
      <dsp:spPr>
        <a:xfrm>
          <a:off x="6096000" y="2467969"/>
          <a:ext cx="2525650" cy="1922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2893"/>
              </a:lnTo>
              <a:lnTo>
                <a:pt x="2525650" y="1702893"/>
              </a:lnTo>
              <a:lnTo>
                <a:pt x="2525650" y="192206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3404BD-06A4-4E16-A8E7-F37FEC925F8F}">
      <dsp:nvSpPr>
        <dsp:cNvPr id="0" name=""/>
        <dsp:cNvSpPr/>
      </dsp:nvSpPr>
      <dsp:spPr>
        <a:xfrm>
          <a:off x="6050280" y="2467969"/>
          <a:ext cx="91440" cy="19220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2206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5ADF38-DD85-481A-BBD4-54F4E0B2894E}">
      <dsp:nvSpPr>
        <dsp:cNvPr id="0" name=""/>
        <dsp:cNvSpPr/>
      </dsp:nvSpPr>
      <dsp:spPr>
        <a:xfrm>
          <a:off x="3570349" y="2467969"/>
          <a:ext cx="2525650" cy="1922061"/>
        </a:xfrm>
        <a:custGeom>
          <a:avLst/>
          <a:gdLst/>
          <a:ahLst/>
          <a:cxnLst/>
          <a:rect l="0" t="0" r="0" b="0"/>
          <a:pathLst>
            <a:path>
              <a:moveTo>
                <a:pt x="2525650" y="0"/>
              </a:moveTo>
              <a:lnTo>
                <a:pt x="2525650" y="1702893"/>
              </a:lnTo>
              <a:lnTo>
                <a:pt x="0" y="1702893"/>
              </a:lnTo>
              <a:lnTo>
                <a:pt x="0" y="192206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35CDE2-7664-4D9E-97E7-F5F1BB7109F7}">
      <dsp:nvSpPr>
        <dsp:cNvPr id="0" name=""/>
        <dsp:cNvSpPr/>
      </dsp:nvSpPr>
      <dsp:spPr>
        <a:xfrm>
          <a:off x="1044699" y="2467969"/>
          <a:ext cx="5051300" cy="1922061"/>
        </a:xfrm>
        <a:custGeom>
          <a:avLst/>
          <a:gdLst/>
          <a:ahLst/>
          <a:cxnLst/>
          <a:rect l="0" t="0" r="0" b="0"/>
          <a:pathLst>
            <a:path>
              <a:moveTo>
                <a:pt x="5051300" y="0"/>
              </a:moveTo>
              <a:lnTo>
                <a:pt x="5051300" y="1702893"/>
              </a:lnTo>
              <a:lnTo>
                <a:pt x="0" y="1702893"/>
              </a:lnTo>
              <a:lnTo>
                <a:pt x="0" y="192206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1892AC-96B1-495B-97C2-A7D9B515E316}">
      <dsp:nvSpPr>
        <dsp:cNvPr id="0" name=""/>
        <dsp:cNvSpPr/>
      </dsp:nvSpPr>
      <dsp:spPr>
        <a:xfrm>
          <a:off x="5052342" y="1424311"/>
          <a:ext cx="2087314" cy="10436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 dirty="0"/>
            <a:t>Fælles kommunal styregruppe</a:t>
          </a:r>
        </a:p>
      </dsp:txBody>
      <dsp:txXfrm>
        <a:off x="5052342" y="1424311"/>
        <a:ext cx="2087314" cy="1043657"/>
      </dsp:txXfrm>
    </dsp:sp>
    <dsp:sp modelId="{A3553EA3-BF32-4148-AF5C-DBB444D28756}">
      <dsp:nvSpPr>
        <dsp:cNvPr id="0" name=""/>
        <dsp:cNvSpPr/>
      </dsp:nvSpPr>
      <dsp:spPr>
        <a:xfrm>
          <a:off x="1041" y="4390030"/>
          <a:ext cx="2087314" cy="10436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 dirty="0"/>
            <a:t>Aalborg Kommune </a:t>
          </a:r>
        </a:p>
      </dsp:txBody>
      <dsp:txXfrm>
        <a:off x="1041" y="4390030"/>
        <a:ext cx="2087314" cy="1043657"/>
      </dsp:txXfrm>
    </dsp:sp>
    <dsp:sp modelId="{EC40E18A-6099-4A86-81E6-EFA4517F3FD3}">
      <dsp:nvSpPr>
        <dsp:cNvPr id="0" name=""/>
        <dsp:cNvSpPr/>
      </dsp:nvSpPr>
      <dsp:spPr>
        <a:xfrm>
          <a:off x="2526692" y="4390030"/>
          <a:ext cx="2087314" cy="10436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 dirty="0"/>
            <a:t>Svendborg Kommune</a:t>
          </a:r>
        </a:p>
      </dsp:txBody>
      <dsp:txXfrm>
        <a:off x="2526692" y="4390030"/>
        <a:ext cx="2087314" cy="1043657"/>
      </dsp:txXfrm>
    </dsp:sp>
    <dsp:sp modelId="{65A8982A-8456-46D1-ADC6-B34E5388575F}">
      <dsp:nvSpPr>
        <dsp:cNvPr id="0" name=""/>
        <dsp:cNvSpPr/>
      </dsp:nvSpPr>
      <dsp:spPr>
        <a:xfrm>
          <a:off x="5052342" y="4390030"/>
          <a:ext cx="2087314" cy="10436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 dirty="0"/>
            <a:t>Slagelse Kommune</a:t>
          </a:r>
        </a:p>
      </dsp:txBody>
      <dsp:txXfrm>
        <a:off x="5052342" y="4390030"/>
        <a:ext cx="2087314" cy="1043657"/>
      </dsp:txXfrm>
    </dsp:sp>
    <dsp:sp modelId="{BD2AE54E-11DB-48B6-9B7E-530D3518E984}">
      <dsp:nvSpPr>
        <dsp:cNvPr id="0" name=""/>
        <dsp:cNvSpPr/>
      </dsp:nvSpPr>
      <dsp:spPr>
        <a:xfrm>
          <a:off x="7577993" y="4390030"/>
          <a:ext cx="2087314" cy="10436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 dirty="0"/>
            <a:t>Odder Kommune</a:t>
          </a:r>
        </a:p>
      </dsp:txBody>
      <dsp:txXfrm>
        <a:off x="7577993" y="4390030"/>
        <a:ext cx="2087314" cy="1043657"/>
      </dsp:txXfrm>
    </dsp:sp>
    <dsp:sp modelId="{6D43AB91-68C0-4322-9005-51BD2DCB4178}">
      <dsp:nvSpPr>
        <dsp:cNvPr id="0" name=""/>
        <dsp:cNvSpPr/>
      </dsp:nvSpPr>
      <dsp:spPr>
        <a:xfrm>
          <a:off x="10103643" y="4390030"/>
          <a:ext cx="2087314" cy="10436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 dirty="0"/>
            <a:t>Faaborg-Midtfyn Kommune </a:t>
          </a:r>
        </a:p>
      </dsp:txBody>
      <dsp:txXfrm>
        <a:off x="10103643" y="4390030"/>
        <a:ext cx="2087314" cy="1043657"/>
      </dsp:txXfrm>
    </dsp:sp>
    <dsp:sp modelId="{E6351AB4-897E-4FC6-A388-3E1C53F8E519}">
      <dsp:nvSpPr>
        <dsp:cNvPr id="0" name=""/>
        <dsp:cNvSpPr/>
      </dsp:nvSpPr>
      <dsp:spPr>
        <a:xfrm>
          <a:off x="3065699" y="2906305"/>
          <a:ext cx="2811132" cy="10453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 dirty="0"/>
            <a:t>Færgesekretariatet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 dirty="0"/>
            <a:t>Interne rådgivere</a:t>
          </a:r>
        </a:p>
      </dsp:txBody>
      <dsp:txXfrm>
        <a:off x="3065699" y="2906305"/>
        <a:ext cx="2811132" cy="1045389"/>
      </dsp:txXfrm>
    </dsp:sp>
    <dsp:sp modelId="{B122A715-2217-4006-9017-8C860E403969}">
      <dsp:nvSpPr>
        <dsp:cNvPr id="0" name=""/>
        <dsp:cNvSpPr/>
      </dsp:nvSpPr>
      <dsp:spPr>
        <a:xfrm>
          <a:off x="6315168" y="2906305"/>
          <a:ext cx="2087314" cy="10436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 dirty="0"/>
            <a:t>DSF</a:t>
          </a:r>
        </a:p>
      </dsp:txBody>
      <dsp:txXfrm>
        <a:off x="6315168" y="2906305"/>
        <a:ext cx="2087314" cy="10436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32915-FA99-489F-A959-D96B4F4BF270}" type="datetimeFigureOut">
              <a:rPr lang="da-DK" smtClean="0"/>
              <a:t>25-03-2025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17660-EF96-4551-BC68-664752FB8A0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9714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91B22-59B2-8DD4-4BCA-19C75C0AC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662256DB-708F-6E59-B8F7-DF8144DF5E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975A33E2-4230-F15C-6A97-080509935E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B1A7023-6928-69D5-6175-57E97BD77F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17660-EF96-4551-BC68-664752FB8A0E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384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17660-EF96-4551-BC68-664752FB8A0E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7265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77A740-ED42-8BCE-6116-5C964380A9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6A5DFA3-F178-DF13-3FD5-BA3F891284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BA008E6-63E7-60A5-2681-F057931AD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75828-9DA0-437B-ADCF-3443EA6FE56D}" type="datetimeFigureOut">
              <a:rPr lang="da-DK" smtClean="0"/>
              <a:t>25-03-2025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1306201-6081-E138-7F0B-FB29BABD3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A2EB4DC-1824-F618-7522-5AA618AB9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368C7-B95F-4E9D-A95D-78D15D80AB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772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CCDA86-4BF1-2563-EF1F-D0B0FF481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FC8EB79-BC22-F265-1692-0161DABF9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21B1BA1-C9B8-453B-5F84-222726A76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75828-9DA0-437B-ADCF-3443EA6FE56D}" type="datetimeFigureOut">
              <a:rPr lang="da-DK" smtClean="0"/>
              <a:t>25-03-2025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6AA74B8-61C4-5E8A-18DD-EE4ECD594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F78A5FE-59BF-5745-1B19-E5BB76847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368C7-B95F-4E9D-A95D-78D15D80AB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061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47D91B58-5C0F-A286-350F-1718A26B7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697AC1B-976B-B817-22BA-0DE7F3924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2D3B06C-F2FC-AFE6-C00A-27C6DC8FE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75828-9DA0-437B-ADCF-3443EA6FE56D}" type="datetimeFigureOut">
              <a:rPr lang="da-DK" smtClean="0"/>
              <a:t>25-03-2025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74C195F-67FB-248D-EE8C-C3186A069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D4A3BCC-5476-0290-0F68-140D435B4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368C7-B95F-4E9D-A95D-78D15D80AB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0138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6ADA2F-D6FD-2081-6802-C24F934B3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084BB80-4DF3-9B29-0244-EA3921A06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34205CF-B94D-991E-9C9D-DDD5B95B1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75828-9DA0-437B-ADCF-3443EA6FE56D}" type="datetimeFigureOut">
              <a:rPr lang="da-DK" smtClean="0"/>
              <a:t>25-03-2025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FB6D7D8-16C5-9BC9-002C-532B1CD9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E1CA4E1-E447-A845-F565-8562F2106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368C7-B95F-4E9D-A95D-78D15D80AB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2012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639EEF-2513-1309-6C0D-E1090C05D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65F4199-4794-82B1-3ABC-CCCD542CB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A5B7FD5-9867-31B0-FDF5-30AF30347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75828-9DA0-437B-ADCF-3443EA6FE56D}" type="datetimeFigureOut">
              <a:rPr lang="da-DK" smtClean="0"/>
              <a:t>25-03-2025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5201E01-EEB3-45AB-53D6-CF576FBEA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09DA192-9528-C97C-4666-9C55C906A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368C7-B95F-4E9D-A95D-78D15D80AB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8173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D3A932-958A-45D9-9B78-99F64DABF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9318DA-28EF-C7BE-6110-9A8C4B4E59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F2D6E1E-2F29-715A-46AF-1A234EEE79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035AB92-B644-9F94-4A55-16088334A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75828-9DA0-437B-ADCF-3443EA6FE56D}" type="datetimeFigureOut">
              <a:rPr lang="da-DK" smtClean="0"/>
              <a:t>25-03-2025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FB1146D-D3F5-6582-BF3C-2A713C11E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CA06E7A-A472-D6E6-9732-C5C6AE677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368C7-B95F-4E9D-A95D-78D15D80AB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1956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D579D2-D397-A106-F4AA-46B393458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EFF2B36-CCF3-A818-DE66-70A568869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3152BEC-A83C-BCDC-A31C-E9FE385BCB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AE35CA5-9A1B-B918-DD53-089DA4BA53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59DC91DD-0D70-2996-793A-CAD6AB93F3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4951764-602E-E2F1-290B-1AED8BCC9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75828-9DA0-437B-ADCF-3443EA6FE56D}" type="datetimeFigureOut">
              <a:rPr lang="da-DK" smtClean="0"/>
              <a:t>25-03-2025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12C0124B-DEA8-E01E-1895-62708A5FC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902B21B7-BFE5-AC0E-A39A-E3C983071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368C7-B95F-4E9D-A95D-78D15D80AB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0875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449543-7082-FFE7-47DC-9E06F61F6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8E567142-A452-EFA9-79AC-AF2883FD7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75828-9DA0-437B-ADCF-3443EA6FE56D}" type="datetimeFigureOut">
              <a:rPr lang="da-DK" smtClean="0"/>
              <a:t>25-03-2025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21F88F5-AABA-5509-9E31-BCC19F8D3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CA2F038-0FAE-97E3-F6E2-21E6D6311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368C7-B95F-4E9D-A95D-78D15D80AB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3068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775907D7-8A80-3514-E2C9-B96A544A8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75828-9DA0-437B-ADCF-3443EA6FE56D}" type="datetimeFigureOut">
              <a:rPr lang="da-DK" smtClean="0"/>
              <a:t>25-03-2025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2E75AD8D-DA43-8A32-CE3A-FC5D68B70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AC9B159-2658-B39C-2C31-BC7DF5D61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368C7-B95F-4E9D-A95D-78D15D80AB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3458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831A14-8C0C-E4B0-6C23-8FDC0F8FD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C98B3ED-91BD-595D-C8E6-164E45C5A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6648643-73B5-52CE-0869-B25CF33333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A63996B-78A9-F957-B6E7-6C24A7E5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75828-9DA0-437B-ADCF-3443EA6FE56D}" type="datetimeFigureOut">
              <a:rPr lang="da-DK" smtClean="0"/>
              <a:t>25-03-2025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075CBDC-4787-A647-E624-5EA78E68D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E6C069E-BD30-00E1-097D-C9302BCC8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368C7-B95F-4E9D-A95D-78D15D80AB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3721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76B260-C866-F093-03DD-E0FA9FDE0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77EAA74F-1D27-E66C-AB32-13ADB87312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15E5DD8-8D66-BB06-3440-AFFFC6C785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0764FE4-5D74-42EA-EF70-E73C383F0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75828-9DA0-437B-ADCF-3443EA6FE56D}" type="datetimeFigureOut">
              <a:rPr lang="da-DK" smtClean="0"/>
              <a:t>25-03-2025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94C371A-1C88-6EF1-467D-EB8430DD1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B9E8B0D-E21F-72E9-DEE5-41D2D6CE0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368C7-B95F-4E9D-A95D-78D15D80AB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8891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3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4E69184-4847-5631-5E11-BB39A468E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4DB089B-0508-9A71-5D94-0BC903EC6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B516E71-6E31-805F-49EC-0209836B0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375828-9DA0-437B-ADCF-3443EA6FE56D}" type="datetimeFigureOut">
              <a:rPr lang="da-DK" smtClean="0"/>
              <a:t>25-03-2025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935E20A-4711-070A-EAA3-E054717DA0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AF6CAB9-19C7-4C13-A0FB-6A25CD57FE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B368C7-B95F-4E9D-A95D-78D15D80AB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83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46157C-F654-5063-5EC3-57AED2946E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172"/>
            <a:ext cx="9144000" cy="772886"/>
          </a:xfrm>
        </p:spPr>
        <p:txBody>
          <a:bodyPr>
            <a:normAutofit/>
          </a:bodyPr>
          <a:lstStyle/>
          <a:p>
            <a:r>
              <a:rPr lang="da-DK" sz="3200" b="1" dirty="0"/>
              <a:t>Formål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A7D700EC-FE96-43A9-7044-B7B54D2EF157}"/>
              </a:ext>
            </a:extLst>
          </p:cNvPr>
          <p:cNvSpPr txBox="1"/>
          <p:nvPr/>
        </p:nvSpPr>
        <p:spPr>
          <a:xfrm>
            <a:off x="402772" y="1490008"/>
            <a:ext cx="11386456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b="1" dirty="0"/>
              <a:t>At mindske udledningen af klimagasser jf. målene i </a:t>
            </a:r>
            <a:r>
              <a:rPr lang="da-DK" sz="2400" b="1" dirty="0" err="1"/>
              <a:t>FMK’s</a:t>
            </a:r>
            <a:r>
              <a:rPr lang="da-DK" sz="2400" b="1" dirty="0"/>
              <a:t> klimahandleplan.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/>
              <a:t>At styrke den kommunale færgedrift igennem synergier og stordriftsfordele i samarbejde med andre kommuner. </a:t>
            </a:r>
          </a:p>
          <a:p>
            <a:endParaRPr lang="da-DK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/>
              <a:t>At sikre den bedst mulig driftssikkerhed med fælles reservedele, leverandøraftaler og Drift Support System.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/>
              <a:t>At sikre samme kapacitet og serviceniveau som med den nuværende færge.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/>
              <a:t>At tilbyde brugerne en tidssvarende og komfortabel rejseoplevelse.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1134620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felt 11">
            <a:extLst>
              <a:ext uri="{FF2B5EF4-FFF2-40B4-BE49-F238E27FC236}">
                <a16:creationId xmlns:a16="http://schemas.microsoft.com/office/drawing/2014/main" id="{B26F2CCD-B6BC-B2A1-E13C-80A218670C4D}"/>
              </a:ext>
            </a:extLst>
          </p:cNvPr>
          <p:cNvSpPr txBox="1"/>
          <p:nvPr/>
        </p:nvSpPr>
        <p:spPr>
          <a:xfrm>
            <a:off x="4857750" y="445770"/>
            <a:ext cx="2040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200" b="1" dirty="0"/>
              <a:t>Sidesalon</a:t>
            </a:r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AECC2760-05EE-5432-FFFE-6249DFC6D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502" y="2249865"/>
            <a:ext cx="12307502" cy="313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724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EFA8644-7322-1E71-FE90-65CE288ED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5830"/>
            <a:ext cx="12227394" cy="5812475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C0D4FC3D-1654-FEB0-E8B8-55EAB50ABFED}"/>
              </a:ext>
            </a:extLst>
          </p:cNvPr>
          <p:cNvSpPr txBox="1"/>
          <p:nvPr/>
        </p:nvSpPr>
        <p:spPr>
          <a:xfrm>
            <a:off x="4672198" y="119695"/>
            <a:ext cx="33890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200" b="1" dirty="0"/>
              <a:t>Salon- og soldæk</a:t>
            </a:r>
          </a:p>
        </p:txBody>
      </p:sp>
    </p:spTree>
    <p:extLst>
      <p:ext uri="{BB962C8B-B14F-4D97-AF65-F5344CB8AC3E}">
        <p14:creationId xmlns:p14="http://schemas.microsoft.com/office/powerpoint/2010/main" val="1948838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D8532A9F-DF8E-8AD3-FDA0-4DD1C758EFBB}"/>
              </a:ext>
            </a:extLst>
          </p:cNvPr>
          <p:cNvSpPr txBox="1"/>
          <p:nvPr/>
        </p:nvSpPr>
        <p:spPr>
          <a:xfrm>
            <a:off x="2697480" y="2644170"/>
            <a:ext cx="70779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600" b="1" dirty="0"/>
              <a:t>Spørgsmål ?</a:t>
            </a:r>
          </a:p>
        </p:txBody>
      </p:sp>
    </p:spTree>
    <p:extLst>
      <p:ext uri="{BB962C8B-B14F-4D97-AF65-F5344CB8AC3E}">
        <p14:creationId xmlns:p14="http://schemas.microsoft.com/office/powerpoint/2010/main" val="491702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936F9-3B04-4290-82BB-F21FE6B45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93787C23-A436-C880-071C-777B79447A54}"/>
              </a:ext>
            </a:extLst>
          </p:cNvPr>
          <p:cNvSpPr txBox="1"/>
          <p:nvPr/>
        </p:nvSpPr>
        <p:spPr>
          <a:xfrm>
            <a:off x="3650553" y="0"/>
            <a:ext cx="4926411" cy="714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b="1" dirty="0" err="1">
                <a:solidFill>
                  <a:schemeClr val="tx2"/>
                </a:solidFill>
              </a:rPr>
              <a:t>Overvejelser</a:t>
            </a:r>
            <a:endParaRPr lang="en-US" sz="3200" b="1" dirty="0">
              <a:solidFill>
                <a:schemeClr val="tx2"/>
              </a:solidFill>
            </a:endParaRP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7D70F697-5533-0CB0-F181-BE8FE2F210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377549"/>
              </p:ext>
            </p:extLst>
          </p:nvPr>
        </p:nvGraphicFramePr>
        <p:xfrm>
          <a:off x="0" y="719665"/>
          <a:ext cx="12192000" cy="6417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06810773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59166511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077272500"/>
                    </a:ext>
                  </a:extLst>
                </a:gridCol>
              </a:tblGrid>
              <a:tr h="657757"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Fortsat drift med Faaborg 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Retrofit Faaborg 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Ny </a:t>
                      </a:r>
                      <a:r>
                        <a:rPr lang="da-DK" dirty="0" err="1"/>
                        <a:t>elfærge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829989"/>
                  </a:ext>
                </a:extLst>
              </a:tr>
              <a:tr h="636435">
                <a:tc>
                  <a:txBody>
                    <a:bodyPr/>
                    <a:lstStyle/>
                    <a:p>
                      <a:r>
                        <a:rPr lang="da-DK" dirty="0"/>
                        <a:t>Ingen stor investering her og nu.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Investering på 20-30 mio. afhængigt af projektets omfang.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Stor investering på trods af grønt statstilskud.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236516"/>
                  </a:ext>
                </a:extLst>
              </a:tr>
              <a:tr h="624934">
                <a:tc>
                  <a:txBody>
                    <a:bodyPr/>
                    <a:lstStyle/>
                    <a:p>
                      <a:r>
                        <a:rPr lang="da-DK" dirty="0"/>
                        <a:t>Store driftsomkostninger.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Reducerede omkostninger til brændstof, men fortsat </a:t>
                      </a:r>
                      <a:r>
                        <a:rPr lang="da-DK"/>
                        <a:t>store driftsomkostninger.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Væsentligt færre driftsomkostninger.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564800"/>
                  </a:ext>
                </a:extLst>
              </a:tr>
              <a:tr h="6249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/>
                        <a:t>Store omkostninger til vedligehold og evt. levetidsforlængelse.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/>
                        <a:t>Et unikt projekt specielt til Faaborg III med risiko for børnesygdomme.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/>
                        <a:t>Minimale omkostninger til vedligehold i forhold til en aldrende dieselfærge.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719282"/>
                  </a:ext>
                </a:extLst>
              </a:tr>
              <a:tr h="817138">
                <a:tc>
                  <a:txBody>
                    <a:bodyPr/>
                    <a:lstStyle/>
                    <a:p>
                      <a:r>
                        <a:rPr lang="da-DK" dirty="0"/>
                        <a:t>Øget risiko for driftsforstyrrelser i takt med færgens alder, og besværlig tilgang til reservedele.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Øget risiko for driftsforstyrrelser i startfasen jf. ovenstående.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Fælles erfaringsopsamling, reservedele samt drifts- &amp; supportsystem sikrer maksimal driftssikkerhed.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8658770"/>
                  </a:ext>
                </a:extLst>
              </a:tr>
              <a:tr h="555881">
                <a:tc>
                  <a:txBody>
                    <a:bodyPr/>
                    <a:lstStyle/>
                    <a:p>
                      <a:r>
                        <a:rPr lang="da-DK" dirty="0"/>
                        <a:t>Ustabil elevator som ikke er egnet til skibsbrug.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/>
                        <a:t>Ustabil elevator som ikke er egnet til skibsbrug.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Ny marine godkendt elevator.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931943"/>
                  </a:ext>
                </a:extLst>
              </a:tr>
              <a:tr h="657757">
                <a:tc>
                  <a:txBody>
                    <a:bodyPr/>
                    <a:lstStyle/>
                    <a:p>
                      <a:r>
                        <a:rPr lang="da-DK" dirty="0"/>
                        <a:t>Stor CO2- og partikeludledning. (sodnedfald)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Minimalt sodnedfald, men der vil forsat være CO2 udledning.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Helt ren færge.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4112151"/>
                  </a:ext>
                </a:extLst>
              </a:tr>
              <a:tr h="676384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Intet grønt tilskud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Øget komfort for passagerer, og bedre arbejdsmiljø for besætningen.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3155839"/>
                  </a:ext>
                </a:extLst>
              </a:tr>
              <a:tr h="676384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Grønt tilskud ~ 25 mio.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3799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2973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90639FEC-A314-116A-A028-82CF02753C86}"/>
              </a:ext>
            </a:extLst>
          </p:cNvPr>
          <p:cNvSpPr txBox="1"/>
          <p:nvPr/>
        </p:nvSpPr>
        <p:spPr>
          <a:xfrm>
            <a:off x="4956617" y="511628"/>
            <a:ext cx="22787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200" b="1" dirty="0"/>
              <a:t>Konklusion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D7BC0047-284A-1B4E-9B46-B8700E047CD0}"/>
              </a:ext>
            </a:extLst>
          </p:cNvPr>
          <p:cNvSpPr txBox="1"/>
          <p:nvPr/>
        </p:nvSpPr>
        <p:spPr>
          <a:xfrm>
            <a:off x="753291" y="1610542"/>
            <a:ext cx="108824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Det er en samlet vurdering at kommunens årlige omkostninger til leasing og drift af en ny el-færge, set over en 25 årig periode, ikke overstiger de nuværende omkostninger til drift af Faaborg III.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endParaRPr lang="da-DK" dirty="0"/>
          </a:p>
          <a:p>
            <a:r>
              <a:rPr lang="da-DK" dirty="0"/>
              <a:t>Ovenstående er bl.a. baseret på: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da-DK" dirty="0"/>
              <a:t>Indhentede erfaringer fra andre rederier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da-DK" dirty="0"/>
              <a:t>Analyse af nuværende budgetforhold 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da-DK" dirty="0"/>
              <a:t>Vurdering af energipriser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da-DK" dirty="0"/>
              <a:t>Finansielle forhold 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endParaRPr lang="da-DK" dirty="0"/>
          </a:p>
          <a:p>
            <a:pPr marL="182563" indent="-182563">
              <a:buFont typeface="Arial" panose="020B0604020202020204" pitchFamily="34" charset="0"/>
              <a:buChar char="•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46954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F4E7E9-AAB1-4D0B-7165-80F7EEE1F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19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a-DK" sz="3200" b="1" dirty="0">
                <a:latin typeface="+mn-lt"/>
              </a:rPr>
              <a:t>Standardfærger er ikke ens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78247284-B912-CFCB-0060-8DE82F6B8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" y="1143000"/>
            <a:ext cx="4058989" cy="22860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E8E926E8-F7FF-1904-15ED-9C6513560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700" y="3746184"/>
            <a:ext cx="4176299" cy="2349168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56E0EB1A-08C8-C502-9594-F8DFD21D01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9090" y="2716530"/>
            <a:ext cx="3733800" cy="1219200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7481D873-319E-93A5-E81F-9F78AF83784C}"/>
              </a:ext>
            </a:extLst>
          </p:cNvPr>
          <p:cNvSpPr txBox="1"/>
          <p:nvPr/>
        </p:nvSpPr>
        <p:spPr>
          <a:xfrm>
            <a:off x="4462849" y="1125897"/>
            <a:ext cx="5521127" cy="1432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b="1" dirty="0"/>
              <a:t>De fås i forskellige størrelser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b="1" dirty="0"/>
              <a:t>Forskellige komponentpakker kan tilvælges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b="1" dirty="0"/>
              <a:t>De indrettes til lokale behov 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08B6B359-D6C0-256C-C16C-79B4B4F5C322}"/>
              </a:ext>
            </a:extLst>
          </p:cNvPr>
          <p:cNvSpPr txBox="1"/>
          <p:nvPr/>
        </p:nvSpPr>
        <p:spPr>
          <a:xfrm>
            <a:off x="141398" y="3685541"/>
            <a:ext cx="8031052" cy="291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2000" b="1" dirty="0"/>
              <a:t>Men de deler:</a:t>
            </a:r>
          </a:p>
          <a:p>
            <a:pPr marL="263525" indent="-2635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b="1" dirty="0"/>
              <a:t>Teknologier</a:t>
            </a:r>
          </a:p>
          <a:p>
            <a:pPr marL="263525" indent="-263525">
              <a:buFont typeface="Arial" panose="020B0604020202020204" pitchFamily="34" charset="0"/>
              <a:buChar char="•"/>
            </a:pPr>
            <a:r>
              <a:rPr lang="da-DK" sz="2000" b="1" dirty="0"/>
              <a:t>A-komponenter (vitalt udstyr)</a:t>
            </a:r>
          </a:p>
          <a:p>
            <a:pPr indent="263525"/>
            <a:r>
              <a:rPr lang="da-DK" sz="1600" dirty="0"/>
              <a:t>(Batterier og </a:t>
            </a:r>
            <a:r>
              <a:rPr lang="da-DK" sz="1600" dirty="0" err="1"/>
              <a:t>ladekomponenter</a:t>
            </a:r>
            <a:r>
              <a:rPr lang="da-DK" sz="1600" dirty="0"/>
              <a:t>, fremdrivning, brand- og redningsudstyr, broudstyr </a:t>
            </a:r>
            <a:r>
              <a:rPr lang="da-DK" sz="1600" dirty="0" err="1"/>
              <a:t>ect</a:t>
            </a:r>
            <a:r>
              <a:rPr lang="da-DK" sz="1600" dirty="0"/>
              <a:t>.)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b="1" dirty="0"/>
              <a:t>Rampedesign (regionalt niveau)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b="1" dirty="0"/>
              <a:t>Mobil generator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b="1" dirty="0"/>
              <a:t>Drift- og supportsystem</a:t>
            </a:r>
          </a:p>
        </p:txBody>
      </p:sp>
      <p:pic>
        <p:nvPicPr>
          <p:cNvPr id="1026" name="Picture 2" descr="Ærø ændrer færgedesign i sidste øjeblik">
            <a:extLst>
              <a:ext uri="{FF2B5EF4-FFF2-40B4-BE49-F238E27FC236}">
                <a16:creationId xmlns:a16="http://schemas.microsoft.com/office/drawing/2014/main" id="{74FB397C-0D62-CF8F-5A09-8EA195CCB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2819400"/>
            <a:ext cx="3733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69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47EAD9DB-C59E-58EB-9473-C5401918D76A}"/>
              </a:ext>
            </a:extLst>
          </p:cNvPr>
          <p:cNvSpPr txBox="1"/>
          <p:nvPr/>
        </p:nvSpPr>
        <p:spPr>
          <a:xfrm>
            <a:off x="4175762" y="457200"/>
            <a:ext cx="3840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200" b="1" dirty="0"/>
              <a:t>Projektorganisation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9773B4C-5BA3-9723-E1A1-44B924736F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6522800"/>
              </p:ext>
            </p:extLst>
          </p:nvPr>
        </p:nvGraphicFramePr>
        <p:xfrm>
          <a:off x="0" y="1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Venstre klammeparentes 7">
            <a:extLst>
              <a:ext uri="{FF2B5EF4-FFF2-40B4-BE49-F238E27FC236}">
                <a16:creationId xmlns:a16="http://schemas.microsoft.com/office/drawing/2014/main" id="{800AAF41-5F76-03FC-4FB4-97C96E34D6C0}"/>
              </a:ext>
            </a:extLst>
          </p:cNvPr>
          <p:cNvSpPr/>
          <p:nvPr/>
        </p:nvSpPr>
        <p:spPr>
          <a:xfrm>
            <a:off x="7173686" y="1499174"/>
            <a:ext cx="427591" cy="9144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0B0A9F99-9A80-EDCD-C98E-A6AC1F98D812}"/>
              </a:ext>
            </a:extLst>
          </p:cNvPr>
          <p:cNvSpPr txBox="1"/>
          <p:nvPr/>
        </p:nvSpPr>
        <p:spPr>
          <a:xfrm>
            <a:off x="7387481" y="1633208"/>
            <a:ext cx="40322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1-2 medlemmer fra hver kommune.</a:t>
            </a:r>
          </a:p>
          <a:p>
            <a:r>
              <a:rPr lang="da-DK" dirty="0"/>
              <a:t>FMK repræsenteres af Christian og Kim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9CDF37F2-68BF-03F1-2F2C-009F3A72ACAD}"/>
              </a:ext>
            </a:extLst>
          </p:cNvPr>
          <p:cNvSpPr txBox="1"/>
          <p:nvPr/>
        </p:nvSpPr>
        <p:spPr>
          <a:xfrm>
            <a:off x="674914" y="5606143"/>
            <a:ext cx="10591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Hver kommune nedsætter en eller flere arbejdsgrupper som i samarbejde varetager fagspecifikke opgaver.</a:t>
            </a:r>
          </a:p>
          <a:p>
            <a:pPr algn="ctr"/>
            <a:r>
              <a:rPr lang="da-DK" dirty="0"/>
              <a:t>Input til færgedesign, lade-infrastruktur, anlægsarbejde  </a:t>
            </a:r>
          </a:p>
        </p:txBody>
      </p:sp>
    </p:spTree>
    <p:extLst>
      <p:ext uri="{BB962C8B-B14F-4D97-AF65-F5344CB8AC3E}">
        <p14:creationId xmlns:p14="http://schemas.microsoft.com/office/powerpoint/2010/main" val="365279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D4E397-DAFA-B163-5882-5C66C5370B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121" y="293946"/>
            <a:ext cx="4212771" cy="586694"/>
          </a:xfrm>
        </p:spPr>
        <p:txBody>
          <a:bodyPr>
            <a:normAutofit fontScale="90000"/>
          </a:bodyPr>
          <a:lstStyle/>
          <a:p>
            <a:br>
              <a:rPr lang="da-DK" dirty="0"/>
            </a:br>
            <a:br>
              <a:rPr lang="da-DK" sz="2000" dirty="0"/>
            </a:br>
            <a:r>
              <a:rPr lang="da-DK" sz="2000" dirty="0"/>
              <a:t>Tilsagn fra Trafikstyrelsen om grøn støtte 24,6 mio.</a:t>
            </a:r>
          </a:p>
        </p:txBody>
      </p:sp>
      <p:cxnSp>
        <p:nvCxnSpPr>
          <p:cNvPr id="5" name="Lige pilforbindelse 4">
            <a:extLst>
              <a:ext uri="{FF2B5EF4-FFF2-40B4-BE49-F238E27FC236}">
                <a16:creationId xmlns:a16="http://schemas.microsoft.com/office/drawing/2014/main" id="{98ED9406-1AD5-8ED0-FE8E-DD892294CF42}"/>
              </a:ext>
            </a:extLst>
          </p:cNvPr>
          <p:cNvCxnSpPr>
            <a:cxnSpLocks/>
          </p:cNvCxnSpPr>
          <p:nvPr/>
        </p:nvCxnSpPr>
        <p:spPr>
          <a:xfrm>
            <a:off x="584566" y="3192466"/>
            <a:ext cx="10967357" cy="0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utediagram: Forbindelse 12">
            <a:extLst>
              <a:ext uri="{FF2B5EF4-FFF2-40B4-BE49-F238E27FC236}">
                <a16:creationId xmlns:a16="http://schemas.microsoft.com/office/drawing/2014/main" id="{FB8D1131-434B-2CD6-D08C-C9BAFEC2EE9E}"/>
              </a:ext>
            </a:extLst>
          </p:cNvPr>
          <p:cNvSpPr/>
          <p:nvPr/>
        </p:nvSpPr>
        <p:spPr>
          <a:xfrm>
            <a:off x="478972" y="3076109"/>
            <a:ext cx="163285" cy="228591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utediagram: Forbindelse 14">
            <a:extLst>
              <a:ext uri="{FF2B5EF4-FFF2-40B4-BE49-F238E27FC236}">
                <a16:creationId xmlns:a16="http://schemas.microsoft.com/office/drawing/2014/main" id="{B45613F6-83E6-03E2-0330-57DFC2275711}"/>
              </a:ext>
            </a:extLst>
          </p:cNvPr>
          <p:cNvSpPr/>
          <p:nvPr/>
        </p:nvSpPr>
        <p:spPr>
          <a:xfrm>
            <a:off x="2340427" y="3076108"/>
            <a:ext cx="163285" cy="228591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6EF9B166-3DF0-A979-4091-87F9EDCF4311}"/>
              </a:ext>
            </a:extLst>
          </p:cNvPr>
          <p:cNvSpPr txBox="1"/>
          <p:nvPr/>
        </p:nvSpPr>
        <p:spPr>
          <a:xfrm>
            <a:off x="478972" y="6021248"/>
            <a:ext cx="3483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KB indgår indkøbsaftale med DSF</a:t>
            </a:r>
          </a:p>
          <a:p>
            <a:pPr algn="ctr"/>
            <a:r>
              <a:rPr lang="da-DK" dirty="0"/>
              <a:t>Model D40/12</a:t>
            </a:r>
          </a:p>
        </p:txBody>
      </p:sp>
      <p:sp>
        <p:nvSpPr>
          <p:cNvPr id="17" name="Rutediagram: Forbindelse 16">
            <a:extLst>
              <a:ext uri="{FF2B5EF4-FFF2-40B4-BE49-F238E27FC236}">
                <a16:creationId xmlns:a16="http://schemas.microsoft.com/office/drawing/2014/main" id="{08E56447-D185-AEB9-B0CA-5AFDC1C8618B}"/>
              </a:ext>
            </a:extLst>
          </p:cNvPr>
          <p:cNvSpPr/>
          <p:nvPr/>
        </p:nvSpPr>
        <p:spPr>
          <a:xfrm>
            <a:off x="3791317" y="3064768"/>
            <a:ext cx="163285" cy="228591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F4A9449B-8444-6A5A-A404-B4C5F5E7B45B}"/>
              </a:ext>
            </a:extLst>
          </p:cNvPr>
          <p:cNvSpPr txBox="1"/>
          <p:nvPr/>
        </p:nvSpPr>
        <p:spPr>
          <a:xfrm>
            <a:off x="3428375" y="899032"/>
            <a:ext cx="35586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Revurdering af færgestørrelse.</a:t>
            </a:r>
          </a:p>
          <a:p>
            <a:r>
              <a:rPr lang="da-DK" dirty="0"/>
              <a:t>KB vedtager at arbejde videre med</a:t>
            </a:r>
          </a:p>
          <a:p>
            <a:pPr algn="ctr"/>
            <a:r>
              <a:rPr lang="da-DK" dirty="0"/>
              <a:t>Model D37/10</a:t>
            </a:r>
          </a:p>
          <a:p>
            <a:pPr algn="ctr"/>
            <a:r>
              <a:rPr lang="da-DK" dirty="0">
                <a:solidFill>
                  <a:schemeClr val="tx2">
                    <a:lumMod val="75000"/>
                    <a:lumOff val="25000"/>
                  </a:schemeClr>
                </a:solidFill>
              </a:rPr>
              <a:t>(Høring i Færgepanel &amp; Ø-udvalg)</a:t>
            </a:r>
          </a:p>
        </p:txBody>
      </p:sp>
      <p:sp>
        <p:nvSpPr>
          <p:cNvPr id="19" name="Rutediagram: Forbindelse 18">
            <a:extLst>
              <a:ext uri="{FF2B5EF4-FFF2-40B4-BE49-F238E27FC236}">
                <a16:creationId xmlns:a16="http://schemas.microsoft.com/office/drawing/2014/main" id="{4DCEDB74-24A5-79F2-A6F3-99C1FCD3C923}"/>
              </a:ext>
            </a:extLst>
          </p:cNvPr>
          <p:cNvSpPr/>
          <p:nvPr/>
        </p:nvSpPr>
        <p:spPr>
          <a:xfrm>
            <a:off x="5460598" y="3064769"/>
            <a:ext cx="163285" cy="228591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989C5F9D-A72A-5A0D-8DED-FEAB55FA976C}"/>
              </a:ext>
            </a:extLst>
          </p:cNvPr>
          <p:cNvSpPr txBox="1"/>
          <p:nvPr/>
        </p:nvSpPr>
        <p:spPr>
          <a:xfrm>
            <a:off x="3694563" y="4854844"/>
            <a:ext cx="36155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Første udtrædelsesmulighed.</a:t>
            </a:r>
          </a:p>
          <a:p>
            <a:pPr algn="ctr"/>
            <a:r>
              <a:rPr lang="da-DK" dirty="0" err="1"/>
              <a:t>Outline</a:t>
            </a:r>
            <a:r>
              <a:rPr lang="da-DK" dirty="0"/>
              <a:t> design er færdiggjort.</a:t>
            </a:r>
          </a:p>
          <a:p>
            <a:pPr algn="ctr"/>
            <a:r>
              <a:rPr lang="da-DK" dirty="0"/>
              <a:t>KB beslutter at fortsætte projektet.</a:t>
            </a:r>
          </a:p>
          <a:p>
            <a:pPr algn="ctr"/>
            <a:r>
              <a:rPr lang="da-DK" dirty="0">
                <a:solidFill>
                  <a:schemeClr val="accent1"/>
                </a:solidFill>
              </a:rPr>
              <a:t>(Høring i Færgepanel og Ø-udvalg)</a:t>
            </a:r>
          </a:p>
        </p:txBody>
      </p:sp>
      <p:sp>
        <p:nvSpPr>
          <p:cNvPr id="21" name="Rutediagram: Forbindelse 20">
            <a:extLst>
              <a:ext uri="{FF2B5EF4-FFF2-40B4-BE49-F238E27FC236}">
                <a16:creationId xmlns:a16="http://schemas.microsoft.com/office/drawing/2014/main" id="{F62B9642-BE26-5FBA-6CBE-6D1228E00528}"/>
              </a:ext>
            </a:extLst>
          </p:cNvPr>
          <p:cNvSpPr/>
          <p:nvPr/>
        </p:nvSpPr>
        <p:spPr>
          <a:xfrm>
            <a:off x="8031923" y="3064769"/>
            <a:ext cx="163285" cy="228591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0EA9AA62-3A46-18A9-13F3-609EF84E92CF}"/>
              </a:ext>
            </a:extLst>
          </p:cNvPr>
          <p:cNvSpPr txBox="1"/>
          <p:nvPr/>
        </p:nvSpPr>
        <p:spPr>
          <a:xfrm>
            <a:off x="6628542" y="194255"/>
            <a:ext cx="4154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ØU beslutter at ændre finansieringen fra</a:t>
            </a:r>
          </a:p>
          <a:p>
            <a:r>
              <a:rPr lang="da-DK" dirty="0"/>
              <a:t>Pension Danmark til Kommunekredit</a:t>
            </a: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5E1E8780-1E67-057D-7205-81203F531759}"/>
              </a:ext>
            </a:extLst>
          </p:cNvPr>
          <p:cNvSpPr txBox="1"/>
          <p:nvPr/>
        </p:nvSpPr>
        <p:spPr>
          <a:xfrm>
            <a:off x="131138" y="2726912"/>
            <a:ext cx="850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Dec. 2021</a:t>
            </a:r>
          </a:p>
        </p:txBody>
      </p:sp>
      <p:cxnSp>
        <p:nvCxnSpPr>
          <p:cNvPr id="25" name="Lige forbindelse 24">
            <a:extLst>
              <a:ext uri="{FF2B5EF4-FFF2-40B4-BE49-F238E27FC236}">
                <a16:creationId xmlns:a16="http://schemas.microsoft.com/office/drawing/2014/main" id="{D281CD80-C931-4B63-097A-6975958BF2A8}"/>
              </a:ext>
            </a:extLst>
          </p:cNvPr>
          <p:cNvCxnSpPr>
            <a:cxnSpLocks/>
          </p:cNvCxnSpPr>
          <p:nvPr/>
        </p:nvCxnSpPr>
        <p:spPr>
          <a:xfrm>
            <a:off x="556159" y="717246"/>
            <a:ext cx="0" cy="1956493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kstfelt 29">
            <a:extLst>
              <a:ext uri="{FF2B5EF4-FFF2-40B4-BE49-F238E27FC236}">
                <a16:creationId xmlns:a16="http://schemas.microsoft.com/office/drawing/2014/main" id="{73478793-E5CD-C53D-3F88-893E145476E1}"/>
              </a:ext>
            </a:extLst>
          </p:cNvPr>
          <p:cNvSpPr txBox="1"/>
          <p:nvPr/>
        </p:nvSpPr>
        <p:spPr>
          <a:xfrm>
            <a:off x="1974843" y="2726912"/>
            <a:ext cx="805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Jan. 2023</a:t>
            </a:r>
          </a:p>
        </p:txBody>
      </p:sp>
      <p:cxnSp>
        <p:nvCxnSpPr>
          <p:cNvPr id="31" name="Lige forbindelse 30">
            <a:extLst>
              <a:ext uri="{FF2B5EF4-FFF2-40B4-BE49-F238E27FC236}">
                <a16:creationId xmlns:a16="http://schemas.microsoft.com/office/drawing/2014/main" id="{4DB0F5F6-6FEA-5304-80B0-A560603AA81D}"/>
              </a:ext>
            </a:extLst>
          </p:cNvPr>
          <p:cNvCxnSpPr>
            <a:cxnSpLocks/>
          </p:cNvCxnSpPr>
          <p:nvPr/>
        </p:nvCxnSpPr>
        <p:spPr>
          <a:xfrm flipH="1">
            <a:off x="2422070" y="3429000"/>
            <a:ext cx="14390" cy="246017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kstfelt 34">
            <a:extLst>
              <a:ext uri="{FF2B5EF4-FFF2-40B4-BE49-F238E27FC236}">
                <a16:creationId xmlns:a16="http://schemas.microsoft.com/office/drawing/2014/main" id="{99EE139B-C8C4-5499-4535-BAA13638F1A3}"/>
              </a:ext>
            </a:extLst>
          </p:cNvPr>
          <p:cNvSpPr txBox="1"/>
          <p:nvPr/>
        </p:nvSpPr>
        <p:spPr>
          <a:xfrm>
            <a:off x="3438862" y="2731623"/>
            <a:ext cx="7841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Maj 2023</a:t>
            </a:r>
          </a:p>
        </p:txBody>
      </p:sp>
      <p:cxnSp>
        <p:nvCxnSpPr>
          <p:cNvPr id="36" name="Lige forbindelse 35">
            <a:extLst>
              <a:ext uri="{FF2B5EF4-FFF2-40B4-BE49-F238E27FC236}">
                <a16:creationId xmlns:a16="http://schemas.microsoft.com/office/drawing/2014/main" id="{560823A1-6399-D0B9-237D-6E0332FA3C88}"/>
              </a:ext>
            </a:extLst>
          </p:cNvPr>
          <p:cNvCxnSpPr>
            <a:cxnSpLocks/>
          </p:cNvCxnSpPr>
          <p:nvPr/>
        </p:nvCxnSpPr>
        <p:spPr>
          <a:xfrm>
            <a:off x="3879716" y="2099361"/>
            <a:ext cx="0" cy="57437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kstfelt 44">
            <a:extLst>
              <a:ext uri="{FF2B5EF4-FFF2-40B4-BE49-F238E27FC236}">
                <a16:creationId xmlns:a16="http://schemas.microsoft.com/office/drawing/2014/main" id="{7342A462-5BFC-B889-5BE5-2E5C6D4BE7BC}"/>
              </a:ext>
            </a:extLst>
          </p:cNvPr>
          <p:cNvSpPr txBox="1"/>
          <p:nvPr/>
        </p:nvSpPr>
        <p:spPr>
          <a:xfrm>
            <a:off x="5128505" y="2729312"/>
            <a:ext cx="8233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Okt. 2023</a:t>
            </a:r>
          </a:p>
        </p:txBody>
      </p:sp>
      <p:cxnSp>
        <p:nvCxnSpPr>
          <p:cNvPr id="46" name="Lige forbindelse 45">
            <a:extLst>
              <a:ext uri="{FF2B5EF4-FFF2-40B4-BE49-F238E27FC236}">
                <a16:creationId xmlns:a16="http://schemas.microsoft.com/office/drawing/2014/main" id="{61A53497-98F9-2DB0-F840-D803BCA58503}"/>
              </a:ext>
            </a:extLst>
          </p:cNvPr>
          <p:cNvCxnSpPr>
            <a:cxnSpLocks/>
          </p:cNvCxnSpPr>
          <p:nvPr/>
        </p:nvCxnSpPr>
        <p:spPr>
          <a:xfrm>
            <a:off x="5542240" y="3429000"/>
            <a:ext cx="0" cy="1461575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kstfelt 48">
            <a:extLst>
              <a:ext uri="{FF2B5EF4-FFF2-40B4-BE49-F238E27FC236}">
                <a16:creationId xmlns:a16="http://schemas.microsoft.com/office/drawing/2014/main" id="{AFCB7E05-4A6C-6678-2D9A-D370487C2477}"/>
              </a:ext>
            </a:extLst>
          </p:cNvPr>
          <p:cNvSpPr txBox="1"/>
          <p:nvPr/>
        </p:nvSpPr>
        <p:spPr>
          <a:xfrm>
            <a:off x="7708646" y="2776967"/>
            <a:ext cx="809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Jun. 2024</a:t>
            </a:r>
          </a:p>
        </p:txBody>
      </p:sp>
      <p:cxnSp>
        <p:nvCxnSpPr>
          <p:cNvPr id="50" name="Lige forbindelse 49">
            <a:extLst>
              <a:ext uri="{FF2B5EF4-FFF2-40B4-BE49-F238E27FC236}">
                <a16:creationId xmlns:a16="http://schemas.microsoft.com/office/drawing/2014/main" id="{36FD8AAC-C20D-4E96-86E2-94B69A2129A8}"/>
              </a:ext>
            </a:extLst>
          </p:cNvPr>
          <p:cNvCxnSpPr>
            <a:cxnSpLocks/>
          </p:cNvCxnSpPr>
          <p:nvPr/>
        </p:nvCxnSpPr>
        <p:spPr>
          <a:xfrm>
            <a:off x="8097234" y="840586"/>
            <a:ext cx="0" cy="194026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utediagram: Forbindelse 53">
            <a:extLst>
              <a:ext uri="{FF2B5EF4-FFF2-40B4-BE49-F238E27FC236}">
                <a16:creationId xmlns:a16="http://schemas.microsoft.com/office/drawing/2014/main" id="{D884B928-979F-039D-6499-BF22E2282A9B}"/>
              </a:ext>
            </a:extLst>
          </p:cNvPr>
          <p:cNvSpPr/>
          <p:nvPr/>
        </p:nvSpPr>
        <p:spPr>
          <a:xfrm>
            <a:off x="10255565" y="3064768"/>
            <a:ext cx="163285" cy="228591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5" name="Tekstfelt 54">
            <a:extLst>
              <a:ext uri="{FF2B5EF4-FFF2-40B4-BE49-F238E27FC236}">
                <a16:creationId xmlns:a16="http://schemas.microsoft.com/office/drawing/2014/main" id="{0CE3A056-E9D3-F20E-216E-1B4B8FC7240B}"/>
              </a:ext>
            </a:extLst>
          </p:cNvPr>
          <p:cNvSpPr txBox="1"/>
          <p:nvPr/>
        </p:nvSpPr>
        <p:spPr>
          <a:xfrm>
            <a:off x="9896503" y="2776966"/>
            <a:ext cx="8372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Nov. 2024</a:t>
            </a:r>
          </a:p>
        </p:txBody>
      </p:sp>
      <p:sp>
        <p:nvSpPr>
          <p:cNvPr id="56" name="Tekstfelt 55">
            <a:extLst>
              <a:ext uri="{FF2B5EF4-FFF2-40B4-BE49-F238E27FC236}">
                <a16:creationId xmlns:a16="http://schemas.microsoft.com/office/drawing/2014/main" id="{3FC29F67-0948-C94F-CE87-8A7058DA4C2B}"/>
              </a:ext>
            </a:extLst>
          </p:cNvPr>
          <p:cNvSpPr txBox="1"/>
          <p:nvPr/>
        </p:nvSpPr>
        <p:spPr>
          <a:xfrm>
            <a:off x="8956732" y="6159747"/>
            <a:ext cx="2760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Offentliggørelse af udbud.</a:t>
            </a:r>
          </a:p>
        </p:txBody>
      </p:sp>
      <p:cxnSp>
        <p:nvCxnSpPr>
          <p:cNvPr id="57" name="Lige forbindelse 56">
            <a:extLst>
              <a:ext uri="{FF2B5EF4-FFF2-40B4-BE49-F238E27FC236}">
                <a16:creationId xmlns:a16="http://schemas.microsoft.com/office/drawing/2014/main" id="{E907D4D3-58D3-B38E-6F31-8F49224FCD22}"/>
              </a:ext>
            </a:extLst>
          </p:cNvPr>
          <p:cNvCxnSpPr>
            <a:cxnSpLocks/>
            <a:endCxn id="56" idx="0"/>
          </p:cNvCxnSpPr>
          <p:nvPr/>
        </p:nvCxnSpPr>
        <p:spPr>
          <a:xfrm>
            <a:off x="10337206" y="3429000"/>
            <a:ext cx="1" cy="273074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kstfelt 63">
            <a:extLst>
              <a:ext uri="{FF2B5EF4-FFF2-40B4-BE49-F238E27FC236}">
                <a16:creationId xmlns:a16="http://schemas.microsoft.com/office/drawing/2014/main" id="{20EAAEB7-4886-7F9E-0500-833893ACFD5E}"/>
              </a:ext>
            </a:extLst>
          </p:cNvPr>
          <p:cNvSpPr txBox="1"/>
          <p:nvPr/>
        </p:nvSpPr>
        <p:spPr>
          <a:xfrm>
            <a:off x="2959076" y="3570268"/>
            <a:ext cx="16869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>
                <a:solidFill>
                  <a:srgbClr val="0070C0"/>
                </a:solidFill>
              </a:rPr>
              <a:t>Overfartsanalyse</a:t>
            </a:r>
          </a:p>
          <a:p>
            <a:r>
              <a:rPr lang="da-DK" sz="1600" dirty="0">
                <a:solidFill>
                  <a:srgbClr val="0070C0"/>
                </a:solidFill>
              </a:rPr>
              <a:t>Designfase </a:t>
            </a:r>
          </a:p>
        </p:txBody>
      </p:sp>
      <p:sp>
        <p:nvSpPr>
          <p:cNvPr id="65" name="Tekstfelt 64">
            <a:extLst>
              <a:ext uri="{FF2B5EF4-FFF2-40B4-BE49-F238E27FC236}">
                <a16:creationId xmlns:a16="http://schemas.microsoft.com/office/drawing/2014/main" id="{ED866EA7-2054-0061-3D01-206B875B6A6F}"/>
              </a:ext>
            </a:extLst>
          </p:cNvPr>
          <p:cNvSpPr txBox="1"/>
          <p:nvPr/>
        </p:nvSpPr>
        <p:spPr>
          <a:xfrm>
            <a:off x="42134" y="3566803"/>
            <a:ext cx="2312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>
                <a:solidFill>
                  <a:srgbClr val="0070C0"/>
                </a:solidFill>
              </a:rPr>
              <a:t>Udarbejdelse af projekt-</a:t>
            </a:r>
          </a:p>
          <a:p>
            <a:r>
              <a:rPr lang="da-DK" sz="1600" dirty="0">
                <a:solidFill>
                  <a:srgbClr val="0070C0"/>
                </a:solidFill>
              </a:rPr>
              <a:t>og driftsbudget</a:t>
            </a:r>
          </a:p>
        </p:txBody>
      </p:sp>
      <p:sp>
        <p:nvSpPr>
          <p:cNvPr id="66" name="Tekstfelt 65">
            <a:extLst>
              <a:ext uri="{FF2B5EF4-FFF2-40B4-BE49-F238E27FC236}">
                <a16:creationId xmlns:a16="http://schemas.microsoft.com/office/drawing/2014/main" id="{4AAA5AA3-2DAB-0C9C-2DA6-9ABF4BC02FFB}"/>
              </a:ext>
            </a:extLst>
          </p:cNvPr>
          <p:cNvSpPr txBox="1"/>
          <p:nvPr/>
        </p:nvSpPr>
        <p:spPr>
          <a:xfrm>
            <a:off x="5623883" y="3574707"/>
            <a:ext cx="2313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>
                <a:solidFill>
                  <a:srgbClr val="0070C0"/>
                </a:solidFill>
              </a:rPr>
              <a:t>Økonomi &amp; Finansiering</a:t>
            </a:r>
          </a:p>
          <a:p>
            <a:r>
              <a:rPr lang="da-DK" sz="1600" dirty="0">
                <a:solidFill>
                  <a:srgbClr val="0070C0"/>
                </a:solidFill>
              </a:rPr>
              <a:t>Valg af A-komponenter</a:t>
            </a:r>
          </a:p>
        </p:txBody>
      </p:sp>
      <p:sp>
        <p:nvSpPr>
          <p:cNvPr id="67" name="Tekstfelt 66">
            <a:extLst>
              <a:ext uri="{FF2B5EF4-FFF2-40B4-BE49-F238E27FC236}">
                <a16:creationId xmlns:a16="http://schemas.microsoft.com/office/drawing/2014/main" id="{B24E5F6C-63AA-9425-F736-D1AEB7C99C93}"/>
              </a:ext>
            </a:extLst>
          </p:cNvPr>
          <p:cNvSpPr txBox="1"/>
          <p:nvPr/>
        </p:nvSpPr>
        <p:spPr>
          <a:xfrm>
            <a:off x="8195208" y="3563862"/>
            <a:ext cx="2182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>
                <a:solidFill>
                  <a:srgbClr val="0070C0"/>
                </a:solidFill>
              </a:rPr>
              <a:t>Forberedelse af udbud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536F1184-26C9-CCC7-D145-1AF6F900CFCE}"/>
              </a:ext>
            </a:extLst>
          </p:cNvPr>
          <p:cNvSpPr txBox="1"/>
          <p:nvPr/>
        </p:nvSpPr>
        <p:spPr>
          <a:xfrm>
            <a:off x="478972" y="2160006"/>
            <a:ext cx="3432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chemeClr val="tx2"/>
                </a:solidFill>
              </a:rPr>
              <a:t> </a:t>
            </a:r>
            <a:r>
              <a:rPr lang="da-DK" dirty="0">
                <a:solidFill>
                  <a:schemeClr val="tx2">
                    <a:lumMod val="75000"/>
                    <a:lumOff val="25000"/>
                  </a:schemeClr>
                </a:solidFill>
              </a:rPr>
              <a:t>Løbende orientering af Ø-udvalg</a:t>
            </a:r>
          </a:p>
          <a:p>
            <a:r>
              <a:rPr lang="da-DK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og færgepanel </a:t>
            </a:r>
          </a:p>
        </p:txBody>
      </p:sp>
    </p:spTree>
    <p:extLst>
      <p:ext uri="{BB962C8B-B14F-4D97-AF65-F5344CB8AC3E}">
        <p14:creationId xmlns:p14="http://schemas.microsoft.com/office/powerpoint/2010/main" val="2540332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67B6C6-395A-8BE8-E25C-49F58225B4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Lige pilforbindelse 4">
            <a:extLst>
              <a:ext uri="{FF2B5EF4-FFF2-40B4-BE49-F238E27FC236}">
                <a16:creationId xmlns:a16="http://schemas.microsoft.com/office/drawing/2014/main" id="{36E18BCD-0E50-08BD-495D-79343EB1ADDC}"/>
              </a:ext>
            </a:extLst>
          </p:cNvPr>
          <p:cNvCxnSpPr>
            <a:cxnSpLocks/>
          </p:cNvCxnSpPr>
          <p:nvPr/>
        </p:nvCxnSpPr>
        <p:spPr>
          <a:xfrm>
            <a:off x="584566" y="3192466"/>
            <a:ext cx="10967357" cy="0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utediagram: Forbindelse 12">
            <a:extLst>
              <a:ext uri="{FF2B5EF4-FFF2-40B4-BE49-F238E27FC236}">
                <a16:creationId xmlns:a16="http://schemas.microsoft.com/office/drawing/2014/main" id="{E2A5052A-C52F-9982-D0E4-2C53FAEE68D1}"/>
              </a:ext>
            </a:extLst>
          </p:cNvPr>
          <p:cNvSpPr/>
          <p:nvPr/>
        </p:nvSpPr>
        <p:spPr>
          <a:xfrm>
            <a:off x="3835878" y="3078166"/>
            <a:ext cx="163285" cy="228591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utediagram: Forbindelse 14">
            <a:extLst>
              <a:ext uri="{FF2B5EF4-FFF2-40B4-BE49-F238E27FC236}">
                <a16:creationId xmlns:a16="http://schemas.microsoft.com/office/drawing/2014/main" id="{261DE9F0-8C3D-04D2-BC23-39A49081E1BC}"/>
              </a:ext>
            </a:extLst>
          </p:cNvPr>
          <p:cNvSpPr/>
          <p:nvPr/>
        </p:nvSpPr>
        <p:spPr>
          <a:xfrm>
            <a:off x="2301419" y="3078169"/>
            <a:ext cx="163285" cy="228591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Rutediagram: Forbindelse 16">
            <a:extLst>
              <a:ext uri="{FF2B5EF4-FFF2-40B4-BE49-F238E27FC236}">
                <a16:creationId xmlns:a16="http://schemas.microsoft.com/office/drawing/2014/main" id="{10837B94-64F3-3673-5897-8F546B36C890}"/>
              </a:ext>
            </a:extLst>
          </p:cNvPr>
          <p:cNvSpPr/>
          <p:nvPr/>
        </p:nvSpPr>
        <p:spPr>
          <a:xfrm>
            <a:off x="6202369" y="3078166"/>
            <a:ext cx="163285" cy="228591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Rutediagram: Forbindelse 20">
            <a:extLst>
              <a:ext uri="{FF2B5EF4-FFF2-40B4-BE49-F238E27FC236}">
                <a16:creationId xmlns:a16="http://schemas.microsoft.com/office/drawing/2014/main" id="{B718C3C6-AE08-B118-2240-582BE0CE8094}"/>
              </a:ext>
            </a:extLst>
          </p:cNvPr>
          <p:cNvSpPr/>
          <p:nvPr/>
        </p:nvSpPr>
        <p:spPr>
          <a:xfrm>
            <a:off x="8877146" y="3078166"/>
            <a:ext cx="163285" cy="228591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9454888E-8EC1-C68D-BDFC-A5E718463FFE}"/>
              </a:ext>
            </a:extLst>
          </p:cNvPr>
          <p:cNvSpPr txBox="1"/>
          <p:nvPr/>
        </p:nvSpPr>
        <p:spPr>
          <a:xfrm>
            <a:off x="204999" y="2746681"/>
            <a:ext cx="8372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Nov. 2024</a:t>
            </a:r>
          </a:p>
        </p:txBody>
      </p:sp>
      <p:cxnSp>
        <p:nvCxnSpPr>
          <p:cNvPr id="31" name="Lige forbindelse 30">
            <a:extLst>
              <a:ext uri="{FF2B5EF4-FFF2-40B4-BE49-F238E27FC236}">
                <a16:creationId xmlns:a16="http://schemas.microsoft.com/office/drawing/2014/main" id="{69C66EF1-0E7F-5BD3-7C6D-24CC2503BFC9}"/>
              </a:ext>
            </a:extLst>
          </p:cNvPr>
          <p:cNvCxnSpPr>
            <a:cxnSpLocks/>
          </p:cNvCxnSpPr>
          <p:nvPr/>
        </p:nvCxnSpPr>
        <p:spPr>
          <a:xfrm>
            <a:off x="6287050" y="1410931"/>
            <a:ext cx="0" cy="1345506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utediagram: Forbindelse 53">
            <a:extLst>
              <a:ext uri="{FF2B5EF4-FFF2-40B4-BE49-F238E27FC236}">
                <a16:creationId xmlns:a16="http://schemas.microsoft.com/office/drawing/2014/main" id="{B0504AA0-CDAB-7387-7CB8-FB0A48EF82EA}"/>
              </a:ext>
            </a:extLst>
          </p:cNvPr>
          <p:cNvSpPr/>
          <p:nvPr/>
        </p:nvSpPr>
        <p:spPr>
          <a:xfrm>
            <a:off x="556158" y="3078170"/>
            <a:ext cx="163285" cy="228591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6" name="Tekstfelt 55">
            <a:extLst>
              <a:ext uri="{FF2B5EF4-FFF2-40B4-BE49-F238E27FC236}">
                <a16:creationId xmlns:a16="http://schemas.microsoft.com/office/drawing/2014/main" id="{7789B79F-39B6-E72A-7264-BD5C262C57C4}"/>
              </a:ext>
            </a:extLst>
          </p:cNvPr>
          <p:cNvSpPr txBox="1"/>
          <p:nvPr/>
        </p:nvSpPr>
        <p:spPr>
          <a:xfrm>
            <a:off x="57258" y="6091998"/>
            <a:ext cx="2760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Offentliggørelse af udbud.</a:t>
            </a:r>
          </a:p>
        </p:txBody>
      </p:sp>
      <p:cxnSp>
        <p:nvCxnSpPr>
          <p:cNvPr id="57" name="Lige forbindelse 56">
            <a:extLst>
              <a:ext uri="{FF2B5EF4-FFF2-40B4-BE49-F238E27FC236}">
                <a16:creationId xmlns:a16="http://schemas.microsoft.com/office/drawing/2014/main" id="{7FC6B51D-5999-0159-98AF-BC3918C3E430}"/>
              </a:ext>
            </a:extLst>
          </p:cNvPr>
          <p:cNvCxnSpPr>
            <a:cxnSpLocks/>
          </p:cNvCxnSpPr>
          <p:nvPr/>
        </p:nvCxnSpPr>
        <p:spPr>
          <a:xfrm>
            <a:off x="623608" y="3361251"/>
            <a:ext cx="1" cy="273074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kstfelt 5">
            <a:extLst>
              <a:ext uri="{FF2B5EF4-FFF2-40B4-BE49-F238E27FC236}">
                <a16:creationId xmlns:a16="http://schemas.microsoft.com/office/drawing/2014/main" id="{E41933F8-238B-DBFC-DDDA-B8896E1B30C3}"/>
              </a:ext>
            </a:extLst>
          </p:cNvPr>
          <p:cNvSpPr txBox="1"/>
          <p:nvPr/>
        </p:nvSpPr>
        <p:spPr>
          <a:xfrm>
            <a:off x="623607" y="396670"/>
            <a:ext cx="3491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Underretning om prækvalifikation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CB610EBD-AEAB-F1DC-1BAA-97822618A750}"/>
              </a:ext>
            </a:extLst>
          </p:cNvPr>
          <p:cNvSpPr txBox="1"/>
          <p:nvPr/>
        </p:nvSpPr>
        <p:spPr>
          <a:xfrm>
            <a:off x="1958040" y="2746681"/>
            <a:ext cx="837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 Jan. 2025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1F0D2987-F5A9-9EA0-71CF-A0F02AF4A5B2}"/>
              </a:ext>
            </a:extLst>
          </p:cNvPr>
          <p:cNvSpPr txBox="1"/>
          <p:nvPr/>
        </p:nvSpPr>
        <p:spPr>
          <a:xfrm>
            <a:off x="4046548" y="2746681"/>
            <a:ext cx="828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Feb. 2025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F1BF2C36-558E-E160-16FD-AA94EA781D70}"/>
              </a:ext>
            </a:extLst>
          </p:cNvPr>
          <p:cNvSpPr txBox="1"/>
          <p:nvPr/>
        </p:nvSpPr>
        <p:spPr>
          <a:xfrm>
            <a:off x="2949947" y="5098048"/>
            <a:ext cx="1935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Indledende tilbud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0B83C1AF-0432-1D0B-B2D4-DDD623CE6C3F}"/>
              </a:ext>
            </a:extLst>
          </p:cNvPr>
          <p:cNvSpPr txBox="1"/>
          <p:nvPr/>
        </p:nvSpPr>
        <p:spPr>
          <a:xfrm>
            <a:off x="5891916" y="2756437"/>
            <a:ext cx="7841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Maj 2025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B80C59CA-B699-3447-239A-356357577931}"/>
              </a:ext>
            </a:extLst>
          </p:cNvPr>
          <p:cNvSpPr txBox="1"/>
          <p:nvPr/>
        </p:nvSpPr>
        <p:spPr>
          <a:xfrm>
            <a:off x="5494218" y="1031843"/>
            <a:ext cx="16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Endeligt tilbud</a:t>
            </a:r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C6157102-B051-79BF-E02F-044CA9845007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2376873" y="759598"/>
            <a:ext cx="6187" cy="1987083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Lige forbindelse 23">
            <a:extLst>
              <a:ext uri="{FF2B5EF4-FFF2-40B4-BE49-F238E27FC236}">
                <a16:creationId xmlns:a16="http://schemas.microsoft.com/office/drawing/2014/main" id="{5CB63112-5915-3400-1E26-092974365261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3917520" y="3421054"/>
            <a:ext cx="0" cy="167699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kstfelt 33">
            <a:extLst>
              <a:ext uri="{FF2B5EF4-FFF2-40B4-BE49-F238E27FC236}">
                <a16:creationId xmlns:a16="http://schemas.microsoft.com/office/drawing/2014/main" id="{C7A7F274-1205-78A3-3A01-F5832BCC7EAC}"/>
              </a:ext>
            </a:extLst>
          </p:cNvPr>
          <p:cNvSpPr txBox="1"/>
          <p:nvPr/>
        </p:nvSpPr>
        <p:spPr>
          <a:xfrm>
            <a:off x="7135276" y="6091998"/>
            <a:ext cx="3647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Indgåelse af skibsbygningskontrakt</a:t>
            </a:r>
          </a:p>
        </p:txBody>
      </p:sp>
      <p:cxnSp>
        <p:nvCxnSpPr>
          <p:cNvPr id="37" name="Lige forbindelse 36">
            <a:extLst>
              <a:ext uri="{FF2B5EF4-FFF2-40B4-BE49-F238E27FC236}">
                <a16:creationId xmlns:a16="http://schemas.microsoft.com/office/drawing/2014/main" id="{BCDD462D-D205-16F4-7D31-9B969166F583}"/>
              </a:ext>
            </a:extLst>
          </p:cNvPr>
          <p:cNvCxnSpPr>
            <a:cxnSpLocks/>
          </p:cNvCxnSpPr>
          <p:nvPr/>
        </p:nvCxnSpPr>
        <p:spPr>
          <a:xfrm>
            <a:off x="8958787" y="3391149"/>
            <a:ext cx="1" cy="273074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kstfelt 37">
            <a:extLst>
              <a:ext uri="{FF2B5EF4-FFF2-40B4-BE49-F238E27FC236}">
                <a16:creationId xmlns:a16="http://schemas.microsoft.com/office/drawing/2014/main" id="{8593FD5C-98C2-06AF-152A-1CD64621DEE5}"/>
              </a:ext>
            </a:extLst>
          </p:cNvPr>
          <p:cNvSpPr txBox="1"/>
          <p:nvPr/>
        </p:nvSpPr>
        <p:spPr>
          <a:xfrm>
            <a:off x="8534287" y="2728125"/>
            <a:ext cx="840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Aug. 2025</a:t>
            </a:r>
          </a:p>
        </p:txBody>
      </p:sp>
      <p:pic>
        <p:nvPicPr>
          <p:cNvPr id="40" name="Billede 39" descr="Et billede, der indeholder skib, transport, vandfartøj, båd&#10;&#10;Automatisk genereret beskrivelse">
            <a:extLst>
              <a:ext uri="{FF2B5EF4-FFF2-40B4-BE49-F238E27FC236}">
                <a16:creationId xmlns:a16="http://schemas.microsoft.com/office/drawing/2014/main" id="{B04B28F9-0826-523F-067C-6BDD43B73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02" y="1914549"/>
            <a:ext cx="1771859" cy="777957"/>
          </a:xfrm>
          <a:prstGeom prst="rect">
            <a:avLst/>
          </a:prstGeom>
        </p:spPr>
      </p:pic>
      <p:sp>
        <p:nvSpPr>
          <p:cNvPr id="41" name="Tekstfelt 40">
            <a:extLst>
              <a:ext uri="{FF2B5EF4-FFF2-40B4-BE49-F238E27FC236}">
                <a16:creationId xmlns:a16="http://schemas.microsoft.com/office/drawing/2014/main" id="{921096A8-B98A-048B-B69C-35DA6CD71202}"/>
              </a:ext>
            </a:extLst>
          </p:cNvPr>
          <p:cNvSpPr txBox="1"/>
          <p:nvPr/>
        </p:nvSpPr>
        <p:spPr>
          <a:xfrm>
            <a:off x="11247532" y="2747340"/>
            <a:ext cx="828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Feb. 2027</a:t>
            </a:r>
          </a:p>
        </p:txBody>
      </p:sp>
      <p:sp>
        <p:nvSpPr>
          <p:cNvPr id="42" name="Rutediagram: Forbindelse 41">
            <a:extLst>
              <a:ext uri="{FF2B5EF4-FFF2-40B4-BE49-F238E27FC236}">
                <a16:creationId xmlns:a16="http://schemas.microsoft.com/office/drawing/2014/main" id="{690D114C-956A-DA19-463F-DB4B6001C870}"/>
              </a:ext>
            </a:extLst>
          </p:cNvPr>
          <p:cNvSpPr/>
          <p:nvPr/>
        </p:nvSpPr>
        <p:spPr>
          <a:xfrm>
            <a:off x="11580331" y="3078166"/>
            <a:ext cx="163285" cy="228591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43" name="Lige forbindelse 42">
            <a:extLst>
              <a:ext uri="{FF2B5EF4-FFF2-40B4-BE49-F238E27FC236}">
                <a16:creationId xmlns:a16="http://schemas.microsoft.com/office/drawing/2014/main" id="{589C7E7D-FB6E-454F-C8AC-5CA29B6F3423}"/>
              </a:ext>
            </a:extLst>
          </p:cNvPr>
          <p:cNvCxnSpPr>
            <a:cxnSpLocks/>
          </p:cNvCxnSpPr>
          <p:nvPr/>
        </p:nvCxnSpPr>
        <p:spPr>
          <a:xfrm>
            <a:off x="11657392" y="759598"/>
            <a:ext cx="0" cy="144896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kstfelt 43">
            <a:extLst>
              <a:ext uri="{FF2B5EF4-FFF2-40B4-BE49-F238E27FC236}">
                <a16:creationId xmlns:a16="http://schemas.microsoft.com/office/drawing/2014/main" id="{2CADC716-7A99-A81B-D4ED-560176338F8E}"/>
              </a:ext>
            </a:extLst>
          </p:cNvPr>
          <p:cNvSpPr txBox="1"/>
          <p:nvPr/>
        </p:nvSpPr>
        <p:spPr>
          <a:xfrm>
            <a:off x="9588744" y="393290"/>
            <a:ext cx="24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Levering af første færge</a:t>
            </a:r>
          </a:p>
        </p:txBody>
      </p:sp>
      <p:sp>
        <p:nvSpPr>
          <p:cNvPr id="48" name="Tekstfelt 47">
            <a:extLst>
              <a:ext uri="{FF2B5EF4-FFF2-40B4-BE49-F238E27FC236}">
                <a16:creationId xmlns:a16="http://schemas.microsoft.com/office/drawing/2014/main" id="{0587773A-9BA7-D744-8E20-F62949CDD6B9}"/>
              </a:ext>
            </a:extLst>
          </p:cNvPr>
          <p:cNvSpPr txBox="1"/>
          <p:nvPr/>
        </p:nvSpPr>
        <p:spPr>
          <a:xfrm>
            <a:off x="6365654" y="3465787"/>
            <a:ext cx="25097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>
                <a:solidFill>
                  <a:srgbClr val="0070C0"/>
                </a:solidFill>
              </a:rPr>
              <a:t>Politisk beslutningsproces</a:t>
            </a:r>
          </a:p>
        </p:txBody>
      </p:sp>
      <p:sp>
        <p:nvSpPr>
          <p:cNvPr id="51" name="Tekstfelt 50">
            <a:extLst>
              <a:ext uri="{FF2B5EF4-FFF2-40B4-BE49-F238E27FC236}">
                <a16:creationId xmlns:a16="http://schemas.microsoft.com/office/drawing/2014/main" id="{41777120-DDE4-A0CE-9326-6C6C3F120231}"/>
              </a:ext>
            </a:extLst>
          </p:cNvPr>
          <p:cNvSpPr txBox="1"/>
          <p:nvPr/>
        </p:nvSpPr>
        <p:spPr>
          <a:xfrm>
            <a:off x="9465133" y="3463471"/>
            <a:ext cx="1314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>
                <a:solidFill>
                  <a:srgbClr val="0070C0"/>
                </a:solidFill>
              </a:rPr>
              <a:t>Konstruktion</a:t>
            </a:r>
          </a:p>
        </p:txBody>
      </p:sp>
      <p:sp>
        <p:nvSpPr>
          <p:cNvPr id="52" name="Tekstfelt 51">
            <a:extLst>
              <a:ext uri="{FF2B5EF4-FFF2-40B4-BE49-F238E27FC236}">
                <a16:creationId xmlns:a16="http://schemas.microsoft.com/office/drawing/2014/main" id="{DB2A46A4-E1CB-2C71-5B94-FC3F1EC4A5AF}"/>
              </a:ext>
            </a:extLst>
          </p:cNvPr>
          <p:cNvSpPr txBox="1"/>
          <p:nvPr/>
        </p:nvSpPr>
        <p:spPr>
          <a:xfrm>
            <a:off x="3835878" y="3463471"/>
            <a:ext cx="2589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>
                <a:solidFill>
                  <a:srgbClr val="0070C0"/>
                </a:solidFill>
              </a:rPr>
              <a:t>Evaluering og forhandlinger</a:t>
            </a:r>
          </a:p>
        </p:txBody>
      </p:sp>
      <p:sp>
        <p:nvSpPr>
          <p:cNvPr id="53" name="Tekstfelt 52">
            <a:extLst>
              <a:ext uri="{FF2B5EF4-FFF2-40B4-BE49-F238E27FC236}">
                <a16:creationId xmlns:a16="http://schemas.microsoft.com/office/drawing/2014/main" id="{493F6375-3CE6-734F-3040-F7A82660A749}"/>
              </a:ext>
            </a:extLst>
          </p:cNvPr>
          <p:cNvSpPr txBox="1"/>
          <p:nvPr/>
        </p:nvSpPr>
        <p:spPr>
          <a:xfrm>
            <a:off x="546420" y="3463471"/>
            <a:ext cx="21044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>
                <a:solidFill>
                  <a:srgbClr val="0070C0"/>
                </a:solidFill>
              </a:rPr>
              <a:t>Vurdering af ansøgere</a:t>
            </a:r>
          </a:p>
        </p:txBody>
      </p:sp>
    </p:spTree>
    <p:extLst>
      <p:ext uri="{BB962C8B-B14F-4D97-AF65-F5344CB8AC3E}">
        <p14:creationId xmlns:p14="http://schemas.microsoft.com/office/powerpoint/2010/main" val="1910397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BA513B0-82FF-4F41-8178-885375D1C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3DB8501-F9F2-4ACD-B56A-9019CD50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2987478"/>
            <a:ext cx="12228128" cy="1828800"/>
            <a:chOff x="-305" y="2987478"/>
            <a:chExt cx="12188952" cy="182880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D03A94A-ADF5-4334-86B1-DBA5F70AC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85A18E1-CBE3-4BBD-B1B7-CDBCA685E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33EDCAA-1D6C-4710-9DA1-C7FC946D8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28" name="Freeform: Shape 27">
              <a:extLst>
                <a:ext uri="{FF2B5EF4-FFF2-40B4-BE49-F238E27FC236}">
                  <a16:creationId xmlns:a16="http://schemas.microsoft.com/office/drawing/2014/main" id="{3916FBF2-1CC9-460D-A42B-FB77E515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FDA88663-A316-6748-3A51-D5310609CC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355573"/>
              </p:ext>
            </p:extLst>
          </p:nvPr>
        </p:nvGraphicFramePr>
        <p:xfrm>
          <a:off x="1754976" y="4706943"/>
          <a:ext cx="8858595" cy="2024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865">
                  <a:extLst>
                    <a:ext uri="{9D8B030D-6E8A-4147-A177-3AD203B41FA5}">
                      <a16:colId xmlns:a16="http://schemas.microsoft.com/office/drawing/2014/main" val="782662447"/>
                    </a:ext>
                  </a:extLst>
                </a:gridCol>
                <a:gridCol w="2952865">
                  <a:extLst>
                    <a:ext uri="{9D8B030D-6E8A-4147-A177-3AD203B41FA5}">
                      <a16:colId xmlns:a16="http://schemas.microsoft.com/office/drawing/2014/main" val="2260052635"/>
                    </a:ext>
                  </a:extLst>
                </a:gridCol>
                <a:gridCol w="2952865">
                  <a:extLst>
                    <a:ext uri="{9D8B030D-6E8A-4147-A177-3AD203B41FA5}">
                      <a16:colId xmlns:a16="http://schemas.microsoft.com/office/drawing/2014/main" val="2212999070"/>
                    </a:ext>
                  </a:extLst>
                </a:gridCol>
              </a:tblGrid>
              <a:tr h="502005"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800" dirty="0"/>
                        <a:t>Faaborg 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800" dirty="0"/>
                        <a:t>D37/10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097652"/>
                  </a:ext>
                </a:extLst>
              </a:tr>
              <a:tr h="502005">
                <a:tc>
                  <a:txBody>
                    <a:bodyPr/>
                    <a:lstStyle/>
                    <a:p>
                      <a:r>
                        <a:rPr lang="da-DK" sz="2400" dirty="0"/>
                        <a:t>Lasteevne (t)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12085"/>
                  </a:ext>
                </a:extLst>
              </a:tr>
              <a:tr h="502005">
                <a:tc>
                  <a:txBody>
                    <a:bodyPr/>
                    <a:lstStyle/>
                    <a:p>
                      <a:r>
                        <a:rPr lang="da-DK" sz="2400" dirty="0"/>
                        <a:t>Køretøjsbaner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/>
                        <a:t>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/>
                        <a:t>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12457"/>
                  </a:ext>
                </a:extLst>
              </a:tr>
              <a:tr h="502005">
                <a:tc>
                  <a:txBody>
                    <a:bodyPr/>
                    <a:lstStyle/>
                    <a:p>
                      <a:r>
                        <a:rPr lang="da-DK" sz="2400" dirty="0"/>
                        <a:t>Passagerkapacitet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/>
                        <a:t>147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/>
                        <a:t>147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23357"/>
                  </a:ext>
                </a:extLst>
              </a:tr>
            </a:tbl>
          </a:graphicData>
        </a:graphic>
      </p:graphicFrame>
      <p:pic>
        <p:nvPicPr>
          <p:cNvPr id="9" name="Billede 8">
            <a:extLst>
              <a:ext uri="{FF2B5EF4-FFF2-40B4-BE49-F238E27FC236}">
                <a16:creationId xmlns:a16="http://schemas.microsoft.com/office/drawing/2014/main" id="{CF74F7BD-B88C-1F95-EEBF-986C16EBA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67" y="452528"/>
            <a:ext cx="12085228" cy="4032386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B8089D48-5F79-0AC5-73BD-EC24EC22E6DC}"/>
              </a:ext>
            </a:extLst>
          </p:cNvPr>
          <p:cNvSpPr txBox="1"/>
          <p:nvPr/>
        </p:nvSpPr>
        <p:spPr>
          <a:xfrm>
            <a:off x="3650553" y="0"/>
            <a:ext cx="4926411" cy="714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 err="1">
                <a:solidFill>
                  <a:schemeClr val="tx2"/>
                </a:solidFill>
              </a:rPr>
              <a:t>Kapacitet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på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bildækket</a:t>
            </a:r>
            <a:endParaRPr lang="en-US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427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166B31D-FEF2-C87A-4038-633992FE9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5629" y="24058"/>
            <a:ext cx="3894992" cy="6833941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00C72E7E-E770-5B9A-E8A8-006574DD6A35}"/>
              </a:ext>
            </a:extLst>
          </p:cNvPr>
          <p:cNvSpPr txBox="1"/>
          <p:nvPr/>
        </p:nvSpPr>
        <p:spPr>
          <a:xfrm>
            <a:off x="4713543" y="135364"/>
            <a:ext cx="4926411" cy="714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 err="1">
                <a:solidFill>
                  <a:schemeClr val="tx2"/>
                </a:solidFill>
              </a:rPr>
              <a:t>bildæksmål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FCB4A49C-6FC9-664D-212E-BB198129C2EB}"/>
              </a:ext>
            </a:extLst>
          </p:cNvPr>
          <p:cNvSpPr txBox="1"/>
          <p:nvPr/>
        </p:nvSpPr>
        <p:spPr>
          <a:xfrm>
            <a:off x="420324" y="2576488"/>
            <a:ext cx="696530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200" dirty="0"/>
              <a:t>2 baner med fuld højde (4,50 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200" dirty="0"/>
              <a:t>1 bane med reduceret højde (2,35 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200" dirty="0"/>
              <a:t>Rampebredde 4,50 m</a:t>
            </a:r>
          </a:p>
        </p:txBody>
      </p:sp>
    </p:spTree>
    <p:extLst>
      <p:ext uri="{BB962C8B-B14F-4D97-AF65-F5344CB8AC3E}">
        <p14:creationId xmlns:p14="http://schemas.microsoft.com/office/powerpoint/2010/main" val="3574658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060BCF3BC114F46B3F79ED88A342169" ma:contentTypeVersion="10" ma:contentTypeDescription="Opret et nyt dokument." ma:contentTypeScope="" ma:versionID="78f5a2b98100a895ef65cc7e466faf26">
  <xsd:schema xmlns:xsd="http://www.w3.org/2001/XMLSchema" xmlns:xs="http://www.w3.org/2001/XMLSchema" xmlns:p="http://schemas.microsoft.com/office/2006/metadata/properties" xmlns:ns3="285c9b76-670d-4930-8538-379f372038fe" targetNamespace="http://schemas.microsoft.com/office/2006/metadata/properties" ma:root="true" ma:fieldsID="65e211081d698de9339d524fe7a4ef00" ns3:_="">
    <xsd:import namespace="285c9b76-670d-4930-8538-379f372038f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  <xsd:element ref="ns3:_activity" minOccurs="0"/>
                <xsd:element ref="ns3:MediaServiceDateTaken" minOccurs="0"/>
                <xsd:element ref="ns3:MediaServiceSystemTags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5c9b76-670d-4930-8538-379f372038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85c9b76-670d-4930-8538-379f372038fe" xsi:nil="true"/>
  </documentManagement>
</p:properties>
</file>

<file path=customXml/itemProps1.xml><?xml version="1.0" encoding="utf-8"?>
<ds:datastoreItem xmlns:ds="http://schemas.openxmlformats.org/officeDocument/2006/customXml" ds:itemID="{4B04DEBC-B7F1-4FFD-AABC-1357BB0778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5c9b76-670d-4930-8538-379f372038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1848974-6876-4AC5-88AB-E3A1220AF0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9AD51C-A258-44BA-BAC4-C0C23640CE16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285c9b76-670d-4930-8538-379f372038fe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b1d01351-d1fe-4fea-a7a5-d38fd25aa2a4}" enabled="0" method="" siteId="{b1d01351-d1fe-4fea-a7a5-d38fd25aa2a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626</Words>
  <Application>Microsoft Office PowerPoint</Application>
  <PresentationFormat>Widescreen</PresentationFormat>
  <Paragraphs>136</Paragraphs>
  <Slides>12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Office-tema</vt:lpstr>
      <vt:lpstr>Formål</vt:lpstr>
      <vt:lpstr>PowerPoint-præsentation</vt:lpstr>
      <vt:lpstr>PowerPoint-præsentation</vt:lpstr>
      <vt:lpstr>Standardfærger er ikke ens</vt:lpstr>
      <vt:lpstr>PowerPoint-præsentation</vt:lpstr>
      <vt:lpstr>  Tilsagn fra Trafikstyrelsen om grøn støtte 24,6 mio.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Faaborg-Midtfyn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Kim Mathiesen (kmath)</dc:creator>
  <cp:lastModifiedBy>Kim Mathiesen (kmath)</cp:lastModifiedBy>
  <cp:revision>33</cp:revision>
  <dcterms:created xsi:type="dcterms:W3CDTF">2025-01-30T07:15:02Z</dcterms:created>
  <dcterms:modified xsi:type="dcterms:W3CDTF">2025-03-25T07:34:55Z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0x010100B060BCF3BC114F46B3F79ED88A342169</vt:lpwstr>
  </property>
</Properties>
</file>